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57" r:id="rId3"/>
    <p:sldId id="256" r:id="rId4"/>
    <p:sldId id="258" r:id="rId5"/>
    <p:sldId id="259" r:id="rId6"/>
    <p:sldId id="260" r:id="rId7"/>
    <p:sldId id="261" r:id="rId8"/>
    <p:sldId id="262" r:id="rId9"/>
    <p:sldId id="263" r:id="rId10"/>
    <p:sldId id="264" r:id="rId11"/>
    <p:sldId id="265" r:id="rId12"/>
    <p:sldId id="268" r:id="rId13"/>
    <p:sldId id="267" r:id="rId14"/>
    <p:sldId id="266" r:id="rId15"/>
    <p:sldId id="270" r:id="rId16"/>
    <p:sldId id="271" r:id="rId17"/>
    <p:sldId id="272" r:id="rId18"/>
    <p:sldId id="273" r:id="rId1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117"/>
    <a:srgbClr val="B63228"/>
    <a:srgbClr val="0082B0"/>
    <a:srgbClr val="10C9EE"/>
    <a:srgbClr val="FF9933"/>
    <a:srgbClr val="2FC9FF"/>
    <a:srgbClr val="F5DA4D"/>
    <a:srgbClr val="C72817"/>
    <a:srgbClr val="0FBCDF"/>
    <a:srgbClr val="B17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54" y="82"/>
      </p:cViewPr>
      <p:guideLst>
        <p:guide orient="horz" pos="1620"/>
        <p:guide pos="288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C3BF795-2288-4BDA-B3EB-6401AA8EE6C2}" type="slidenum">
              <a:rPr lang="zh-CN" altLang="en-US" smtClean="0"/>
              <a:t>1</a:t>
            </a:fld>
            <a:endParaRPr lang="zh-CN" altLang="en-US"/>
          </a:p>
        </p:txBody>
      </p:sp>
    </p:spTree>
    <p:extLst>
      <p:ext uri="{BB962C8B-B14F-4D97-AF65-F5344CB8AC3E}">
        <p14:creationId xmlns:p14="http://schemas.microsoft.com/office/powerpoint/2010/main" val="1828145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C3BF795-2288-4BDA-B3EB-6401AA8EE6C2}" type="slidenum">
              <a:rPr lang="zh-CN" altLang="en-US" smtClean="0"/>
              <a:t>3</a:t>
            </a:fld>
            <a:endParaRPr lang="zh-CN" altLang="en-US"/>
          </a:p>
        </p:txBody>
      </p:sp>
    </p:spTree>
    <p:extLst>
      <p:ext uri="{BB962C8B-B14F-4D97-AF65-F5344CB8AC3E}">
        <p14:creationId xmlns:p14="http://schemas.microsoft.com/office/powerpoint/2010/main" val="189239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C3BF795-2288-4BDA-B3EB-6401AA8EE6C2}" type="slidenum">
              <a:rPr lang="zh-CN" altLang="en-US" smtClean="0"/>
              <a:t>14</a:t>
            </a:fld>
            <a:endParaRPr lang="zh-CN" altLang="en-US"/>
          </a:p>
        </p:txBody>
      </p:sp>
    </p:spTree>
    <p:extLst>
      <p:ext uri="{BB962C8B-B14F-4D97-AF65-F5344CB8AC3E}">
        <p14:creationId xmlns:p14="http://schemas.microsoft.com/office/powerpoint/2010/main" val="3737638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9C3BF795-2288-4BDA-B3EB-6401AA8EE6C2}" type="slidenum">
              <a:rPr lang="zh-CN" altLang="en-US" smtClean="0"/>
              <a:t>15</a:t>
            </a:fld>
            <a:endParaRPr lang="zh-CN" altLang="en-US"/>
          </a:p>
        </p:txBody>
      </p:sp>
    </p:spTree>
    <p:extLst>
      <p:ext uri="{BB962C8B-B14F-4D97-AF65-F5344CB8AC3E}">
        <p14:creationId xmlns:p14="http://schemas.microsoft.com/office/powerpoint/2010/main" val="968088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1.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44.png"/><Relationship Id="rId11" Type="http://schemas.openxmlformats.org/officeDocument/2006/relationships/image" Target="../media/image9.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3.png"/><Relationship Id="rId14" Type="http://schemas.openxmlformats.org/officeDocument/2006/relationships/image" Target="../media/image4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78156"/>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43" b="50377"/>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50000" t="46092"/>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78156"/>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43" b="50377"/>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t="42796" r="50000"/>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44645" b="57204"/>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56007" b="57204"/>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78156"/>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43" b="50377"/>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50000" t="46092"/>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t="49623"/>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t="49623"/>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41008"/>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58992"/>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t="58992"/>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t="58992"/>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t="58992"/>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t="58992"/>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b="41008"/>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58992"/>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b="41008"/>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58992"/>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t="58992"/>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21" dur="18000" spd="-100000" fill="hold"/>
                                        <p:tgtEl>
                                          <p:spTgt spid="46"/>
                                        </p:tgtEl>
                                        <p:attrNameLst>
                                          <p:attrName>ppt_x</p:attrName>
                                          <p:attrName>ppt_y</p:attrName>
                                        </p:attrNameLst>
                                      </p:cBhvr>
                                      <p:rCtr x="-28542" y="71481"/>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3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6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9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6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1200000">
                                      <p:cBhvr>
                                        <p:cTn id="151" dur="500" fill="hold"/>
                                        <p:tgtEl>
                                          <p:spTgt spid="46"/>
                                        </p:tgtEl>
                                        <p:attrNameLst>
                                          <p:attrName>r</p:attrName>
                                        </p:attrNameLst>
                                      </p:cBhvr>
                                    </p:animRot>
                                  </p:childTnLst>
                                </p:cTn>
                              </p:par>
                              <p:par>
                                <p:cTn id="152" presetID="8" presetClass="emph" presetSubtype="0" fill="hold" nodeType="withEffect">
                                  <p:stCondLst>
                                    <p:cond delay="11000"/>
                                  </p:stCondLst>
                                  <p:childTnLst>
                                    <p:animRot by="-9600000">
                                      <p:cBhvr>
                                        <p:cTn id="153" dur="500" fill="hold"/>
                                        <p:tgtEl>
                                          <p:spTgt spid="46"/>
                                        </p:tgtEl>
                                        <p:attrNameLst>
                                          <p:attrName>r</p:attrName>
                                        </p:attrNameLst>
                                      </p:cBhvr>
                                    </p:animRot>
                                  </p:childTnLst>
                                </p:cTn>
                              </p:par>
                              <p:par>
                                <p:cTn id="154" presetID="8" presetClass="emph" presetSubtype="0" fill="hold" nodeType="withEffect">
                                  <p:stCondLst>
                                    <p:cond delay="12250"/>
                                  </p:stCondLst>
                                  <p:childTnLst>
                                    <p:animRot by="-600000">
                                      <p:cBhvr>
                                        <p:cTn id="155" dur="500" fill="hold"/>
                                        <p:tgtEl>
                                          <p:spTgt spid="46"/>
                                        </p:tgtEl>
                                        <p:attrNameLst>
                                          <p:attrName>r</p:attrName>
                                        </p:attrNameLst>
                                      </p:cBhvr>
                                    </p:animRot>
                                  </p:childTnLst>
                                </p:cTn>
                              </p:par>
                              <p:par>
                                <p:cTn id="156" presetID="8" presetClass="emph" presetSubtype="0" fill="hold" nodeType="withEffect">
                                  <p:stCondLst>
                                    <p:cond delay="12750"/>
                                  </p:stCondLst>
                                  <p:childTnLst>
                                    <p:animRot by="-300000">
                                      <p:cBhvr>
                                        <p:cTn id="157" dur="500" fill="hold"/>
                                        <p:tgtEl>
                                          <p:spTgt spid="46"/>
                                        </p:tgtEl>
                                        <p:attrNameLst>
                                          <p:attrName>r</p:attrName>
                                        </p:attrNameLst>
                                      </p:cBhvr>
                                    </p:animRot>
                                  </p:childTnLst>
                                </p:cTn>
                              </p:par>
                              <p:par>
                                <p:cTn id="158" presetID="8" presetClass="emph" presetSubtype="0" fill="hold" nodeType="withEffect">
                                  <p:stCondLst>
                                    <p:cond delay="13250"/>
                                  </p:stCondLst>
                                  <p:childTnLst>
                                    <p:animRot by="-600000">
                                      <p:cBhvr>
                                        <p:cTn id="159" dur="500" fill="hold"/>
                                        <p:tgtEl>
                                          <p:spTgt spid="46"/>
                                        </p:tgtEl>
                                        <p:attrNameLst>
                                          <p:attrName>r</p:attrName>
                                        </p:attrNameLst>
                                      </p:cBhvr>
                                    </p:animRot>
                                  </p:childTnLst>
                                </p:cTn>
                              </p:par>
                              <p:par>
                                <p:cTn id="160" presetID="8" presetClass="emph" presetSubtype="0" fill="hold" nodeType="withEffect">
                                  <p:stCondLst>
                                    <p:cond delay="13750"/>
                                  </p:stCondLst>
                                  <p:childTnLst>
                                    <p:animRot by="-300000">
                                      <p:cBhvr>
                                        <p:cTn id="161" dur="500" fill="hold"/>
                                        <p:tgtEl>
                                          <p:spTgt spid="46"/>
                                        </p:tgtEl>
                                        <p:attrNameLst>
                                          <p:attrName>r</p:attrName>
                                        </p:attrNameLst>
                                      </p:cBhvr>
                                    </p:animRot>
                                  </p:childTnLst>
                                </p:cTn>
                              </p:par>
                              <p:par>
                                <p:cTn id="162" presetID="8" presetClass="emph" presetSubtype="0" fill="hold" nodeType="withEffect">
                                  <p:stCondLst>
                                    <p:cond delay="14250"/>
                                  </p:stCondLst>
                                  <p:childTnLst>
                                    <p:animRot by="-600000">
                                      <p:cBhvr>
                                        <p:cTn id="163" dur="500" fill="hold"/>
                                        <p:tgtEl>
                                          <p:spTgt spid="46"/>
                                        </p:tgtEl>
                                        <p:attrNameLst>
                                          <p:attrName>r</p:attrName>
                                        </p:attrNameLst>
                                      </p:cBhvr>
                                    </p:animRot>
                                  </p:childTnLst>
                                </p:cTn>
                              </p:par>
                              <p:par>
                                <p:cTn id="164" presetID="8" presetClass="emph" presetSubtype="0" fill="hold" nodeType="withEffect">
                                  <p:stCondLst>
                                    <p:cond delay="14750"/>
                                  </p:stCondLst>
                                  <p:childTnLst>
                                    <p:animRot by="-420000">
                                      <p:cBhvr>
                                        <p:cTn id="165"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43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199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4724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2670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1204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9537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176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78156"/>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43" b="50377"/>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50000" t="46092"/>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78156"/>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43" b="50377"/>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t="42796" r="50000"/>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44645" b="57204"/>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56007" b="57204"/>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78156"/>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21843" b="50377"/>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l="50000" t="46092"/>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t="49623"/>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t="49623"/>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41008"/>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58992"/>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t="58992"/>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t="58992"/>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t="58992"/>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t="58992"/>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b="41008"/>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58992"/>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b="41008"/>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58992"/>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t="58992"/>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03180" y="67903"/>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254541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par>
                          <p:cTn id="107" fill="hold">
                            <p:stCondLst>
                              <p:cond delay="1000"/>
                            </p:stCondLst>
                            <p:childTnLst>
                              <p:par>
                                <p:cTn id="108" presetID="53" presetClass="entr" presetSubtype="16" fill="hold" nodeType="after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childTnLst>
                          </p:cTn>
                        </p:par>
                        <p:par>
                          <p:cTn id="113" fill="hold">
                            <p:stCondLst>
                              <p:cond delay="1500"/>
                            </p:stCondLst>
                            <p:childTnLst>
                              <p:par>
                                <p:cTn id="114" presetID="6" presetClass="emph" presetSubtype="0" repeatCount="indefinite" autoRev="1" fill="hold" nodeType="afterEffect">
                                  <p:stCondLst>
                                    <p:cond delay="0"/>
                                  </p:stCondLst>
                                  <p:childTnLst>
                                    <p:animScale>
                                      <p:cBhvr>
                                        <p:cTn id="115" dur="250" fill="hold"/>
                                        <p:tgtEl>
                                          <p:spTgt spid="46"/>
                                        </p:tgtEl>
                                      </p:cBhvr>
                                      <p:by x="105000" y="105000"/>
                                    </p:animScale>
                                  </p:childTnLst>
                                </p:cTn>
                              </p:par>
                              <p:par>
                                <p:cTn id="1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7" dur="1500" fill="hold"/>
                                        <p:tgtEl>
                                          <p:spTgt spid="23"/>
                                        </p:tgtEl>
                                        <p:attrNameLst>
                                          <p:attrName>ppt_x</p:attrName>
                                          <p:attrName>ppt_y</p:attrName>
                                        </p:attrNameLst>
                                      </p:cBhvr>
                                      <p:rCtr x="1059" y="31"/>
                                    </p:animMotion>
                                  </p:childTnLst>
                                </p:cTn>
                              </p:par>
                              <p:par>
                                <p:cTn id="1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9" dur="1500" fill="hold"/>
                                        <p:tgtEl>
                                          <p:spTgt spid="7"/>
                                        </p:tgtEl>
                                        <p:attrNameLst>
                                          <p:attrName>ppt_x</p:attrName>
                                          <p:attrName>ppt_y</p:attrName>
                                        </p:attrNameLst>
                                      </p:cBhvr>
                                    </p:animMotion>
                                  </p:childTnLst>
                                </p:cTn>
                              </p:par>
                              <p:par>
                                <p:cTn id="120" presetID="0" presetClass="path" presetSubtype="0" accel="50000" decel="50000" fill="hold" nodeType="withEffect">
                                  <p:stCondLst>
                                    <p:cond delay="0"/>
                                  </p:stCondLst>
                                  <p:childTnLst>
                                    <p:animMotion origin="layout" path="M 5.27778E-6 8.64198E-7 C -0.00711 -0.01914 -0.01562 -0.01111 -0.02499 -0.02222 C -0.02777 -0.02562 -0.03055 -0.02871 -0.03333 -0.0321 C -0.03576 -0.03488 -0.03923 -0.03426 -0.04166 -0.03704 C -0.04722 -0.04352 -0.0559 -0.05772 -0.06249 -0.06173 C -0.07586 -0.06976 -0.0894 -0.07593 -0.10277 -0.08395 C -0.10694 -0.08642 -0.11128 -0.09321 -0.11527 -0.0963 C -0.12447 -0.1034 -0.13489 -0.10803 -0.14444 -0.11358 C -0.15277 -0.11852 -0.16076 -0.1284 -0.16944 -0.13087 C -0.18472 -0.1355 -0.17499 -0.13303 -0.1986 -0.13581 C -0.21336 -0.14105 -0.22413 -0.14414 -0.24027 -0.14568 C -0.2802 -0.16327 -0.24756 -0.15062 -0.34027 -0.14815 C -0.35416 -0.13982 -0.36892 -0.13735 -0.38333 -0.13334 C -0.39374 -0.13056 -0.40329 -0.12562 -0.41388 -0.12346 C -0.42308 -0.1179 -0.43246 -0.1142 -0.44166 -0.10864 C -0.44322 -0.10772 -0.44426 -0.10494 -0.44583 -0.10371 C -0.44999 -0.10031 -0.45416 -0.09722 -0.45833 -0.09383 C -0.46093 -0.09167 -0.46423 -0.09167 -0.46666 -0.08889 C -0.47083 -0.08395 -0.47447 -0.07685 -0.47916 -0.07408 C -0.48558 -0.07037 -0.49218 -0.0679 -0.4986 -0.0642 C -0.4986 -0.0642 -0.50902 -0.05185 -0.5111 -0.04939 C -0.51614 -0.04352 -0.52586 -0.04074 -0.53194 -0.03704 C -0.53506 -0.03519 -0.53749 -0.03056 -0.54027 -0.02716 C -0.54166 -0.02562 -0.54444 -0.02222 -0.54444 -0.02222 C -0.54635 -0.01729 -0.54722 -0.01081 -0.54999 -0.00741 C -0.55694 0.00092 -0.56388 0.00895 -0.57083 0.01728 C -0.57517 0.02253 -0.57829 0.02901 -0.58333 0.0321 C -0.58419 0.03457 -0.58472 0.03765 -0.5861 0.0395 C -0.58732 0.04105 -0.58923 0.04012 -0.59027 0.04197 C -0.60642 0.07068 -0.58819 0.04784 -0.59999 0.06173 C -0.60642 0.07901 -0.61718 0.08858 -0.62638 0.10123 C -0.62899 0.10494 -0.63194 0.10771 -0.63472 0.11111 C -0.6361 0.11265 -0.63888 0.11605 -0.63888 0.11605 C -0.64183 0.1321 -0.63767 0.11636 -0.64444 0.12592 C -0.64583 0.12778 -0.64617 0.13117 -0.64722 0.13333 C -0.65069 0.14074 -0.65381 0.14784 -0.65833 0.15308 C -0.66215 0.17315 -0.66909 0.19784 -0.67916 0.20987 C -0.68003 0.21234 -0.68072 0.21512 -0.68194 0.21728 C -0.68315 0.21944 -0.68506 0.21975 -0.6861 0.22222 C -0.68697 0.22438 -0.6868 0.22747 -0.68749 0.22963 C -0.69097 0.24105 -0.69895 0.25401 -0.70138 0.26666 C -0.70451 0.28333 -0.7111 0.30617 -0.71805 0.31852 C -0.72239 0.34197 -0.73055 0.36265 -0.7361 0.38518 C -0.74079 0.40401 -0.74183 0.42253 -0.74444 0.44197 C -0.74704 0.46265 -0.75225 0.4824 -0.75694 0.50123 C -0.76336 0.52685 -0.76458 0.55432 -0.76944 0.58024 C -0.77308 0.64352 -0.77169 0.61296 -0.7736 0.6716 C -0.77239 0.74074 -0.77065 0.83086 -0.7611 0.89876 C -0.76058 0.91203 -0.76076 0.92531 -0.75972 0.93827 C -0.75867 0.95247 -0.75208 0.97006 -0.7486 0.98271 C -0.74669 0.98981 -0.74687 0.99722 -0.74583 1.00494 C -0.7434 1.0216 -0.73888 1.03549 -0.7361 1.05185 C -0.73489 1.05926 -0.73263 1.06636 -0.73194 1.07407 C -0.73038 1.09105 -0.73055 1.1037 -0.72222 1.11358 C -0.72135 1.11605 -0.72065 1.11882 -0.71944 1.12098 C -0.71822 1.12315 -0.71614 1.12345 -0.71527 1.12592 C -0.71371 1.13024 -0.71406 1.13642 -0.71249 1.14074 C -0.70711 1.15494 -0.70399 1.17068 -0.6986 1.18518 C -0.69774 1.18765 -0.69669 1.19012 -0.69583 1.19259 C -0.69496 1.19475 -0.69548 1.19815 -0.69444 1.2 C -0.68576 1.21543 -0.6861 1.20308 -0.6861 1.21234 " pathEditMode="relative" ptsTypes="ffffffffffffffffffffffffffffffffffffffffffffffffffffffffffffA">
                                      <p:cBhvr>
                                        <p:cTn id="121" dur="12000" fill="hold"/>
                                        <p:tgtEl>
                                          <p:spTgt spid="46"/>
                                        </p:tgtEl>
                                        <p:attrNameLst>
                                          <p:attrName>ppt_x</p:attrName>
                                          <p:attrName>ppt_y</p:attrName>
                                        </p:attrNameLst>
                                      </p:cBhvr>
                                    </p:animMotion>
                                  </p:childTnLst>
                                </p:cTn>
                              </p:par>
                              <p:par>
                                <p:cTn id="122" presetID="8" presetClass="emph" presetSubtype="0" autoRev="1" fill="hold" nodeType="withEffect">
                                  <p:stCondLst>
                                    <p:cond delay="0"/>
                                  </p:stCondLst>
                                  <p:childTnLst>
                                    <p:animRot by="-300000">
                                      <p:cBhvr>
                                        <p:cTn id="123" dur="500" fill="hold"/>
                                        <p:tgtEl>
                                          <p:spTgt spid="46"/>
                                        </p:tgtEl>
                                        <p:attrNameLst>
                                          <p:attrName>r</p:attrName>
                                        </p:attrNameLst>
                                      </p:cBhvr>
                                    </p:animRot>
                                  </p:childTnLst>
                                </p:cTn>
                              </p:par>
                              <p:par>
                                <p:cTn id="124" presetID="8" presetClass="emph" presetSubtype="0" fill="hold" nodeType="withEffect">
                                  <p:stCondLst>
                                    <p:cond delay="1000"/>
                                  </p:stCondLst>
                                  <p:childTnLst>
                                    <p:animRot by="-300000">
                                      <p:cBhvr>
                                        <p:cTn id="125" dur="500" fill="hold"/>
                                        <p:tgtEl>
                                          <p:spTgt spid="46"/>
                                        </p:tgtEl>
                                        <p:attrNameLst>
                                          <p:attrName>r</p:attrName>
                                        </p:attrNameLst>
                                      </p:cBhvr>
                                    </p:animRot>
                                  </p:childTnLst>
                                </p:cTn>
                              </p:par>
                              <p:par>
                                <p:cTn id="126" presetID="8" presetClass="emph" presetSubtype="0" fill="hold" nodeType="withEffect">
                                  <p:stCondLst>
                                    <p:cond delay="1500"/>
                                  </p:stCondLst>
                                  <p:childTnLst>
                                    <p:animRot by="-300000">
                                      <p:cBhvr>
                                        <p:cTn id="127" dur="500" fill="hold"/>
                                        <p:tgtEl>
                                          <p:spTgt spid="46"/>
                                        </p:tgtEl>
                                        <p:attrNameLst>
                                          <p:attrName>r</p:attrName>
                                        </p:attrNameLst>
                                      </p:cBhvr>
                                    </p:animRot>
                                  </p:childTnLst>
                                </p:cTn>
                              </p:par>
                              <p:par>
                                <p:cTn id="128" presetID="8" presetClass="emph" presetSubtype="0" fill="hold" nodeType="withEffect">
                                  <p:stCondLst>
                                    <p:cond delay="2000"/>
                                  </p:stCondLst>
                                  <p:childTnLst>
                                    <p:animRot by="-120000">
                                      <p:cBhvr>
                                        <p:cTn id="129" dur="500" fill="hold"/>
                                        <p:tgtEl>
                                          <p:spTgt spid="46"/>
                                        </p:tgtEl>
                                        <p:attrNameLst>
                                          <p:attrName>r</p:attrName>
                                        </p:attrNameLst>
                                      </p:cBhvr>
                                    </p:animRot>
                                  </p:childTnLst>
                                </p:cTn>
                              </p:par>
                              <p:par>
                                <p:cTn id="130" presetID="8" presetClass="emph" presetSubtype="0" fill="hold" nodeType="withEffect">
                                  <p:stCondLst>
                                    <p:cond delay="2500"/>
                                  </p:stCondLst>
                                  <p:childTnLst>
                                    <p:animRot by="-600000">
                                      <p:cBhvr>
                                        <p:cTn id="131" dur="500" fill="hold"/>
                                        <p:tgtEl>
                                          <p:spTgt spid="46"/>
                                        </p:tgtEl>
                                        <p:attrNameLst>
                                          <p:attrName>r</p:attrName>
                                        </p:attrNameLst>
                                      </p:cBhvr>
                                    </p:animRot>
                                  </p:childTnLst>
                                </p:cTn>
                              </p:par>
                              <p:par>
                                <p:cTn id="132" presetID="8" presetClass="emph" presetSubtype="0" fill="hold" nodeType="withEffect">
                                  <p:stCondLst>
                                    <p:cond delay="3000"/>
                                  </p:stCondLst>
                                  <p:childTnLst>
                                    <p:animRot by="-300000">
                                      <p:cBhvr>
                                        <p:cTn id="133" dur="500" fill="hold"/>
                                        <p:tgtEl>
                                          <p:spTgt spid="46"/>
                                        </p:tgtEl>
                                        <p:attrNameLst>
                                          <p:attrName>r</p:attrName>
                                        </p:attrNameLst>
                                      </p:cBhvr>
                                    </p:animRot>
                                  </p:childTnLst>
                                </p:cTn>
                              </p:par>
                              <p:par>
                                <p:cTn id="134" presetID="8" presetClass="emph" presetSubtype="0" fill="hold" nodeType="withEffect">
                                  <p:stCondLst>
                                    <p:cond delay="3500"/>
                                  </p:stCondLst>
                                  <p:childTnLst>
                                    <p:animRot by="-1200000">
                                      <p:cBhvr>
                                        <p:cTn id="135" dur="500" fill="hold"/>
                                        <p:tgtEl>
                                          <p:spTgt spid="46"/>
                                        </p:tgtEl>
                                        <p:attrNameLst>
                                          <p:attrName>r</p:attrName>
                                        </p:attrNameLst>
                                      </p:cBhvr>
                                    </p:animRot>
                                  </p:childTnLst>
                                </p:cTn>
                              </p:par>
                              <p:par>
                                <p:cTn id="136" presetID="8" presetClass="emph" presetSubtype="0" fill="hold" nodeType="withEffect">
                                  <p:stCondLst>
                                    <p:cond delay="4000"/>
                                  </p:stCondLst>
                                  <p:childTnLst>
                                    <p:animRot by="-1200000">
                                      <p:cBhvr>
                                        <p:cTn id="137" dur="500" fill="hold"/>
                                        <p:tgtEl>
                                          <p:spTgt spid="46"/>
                                        </p:tgtEl>
                                        <p:attrNameLst>
                                          <p:attrName>r</p:attrName>
                                        </p:attrNameLst>
                                      </p:cBhvr>
                                    </p:animRot>
                                  </p:childTnLst>
                                </p:cTn>
                              </p:par>
                              <p:par>
                                <p:cTn id="138" presetID="8" presetClass="emph" presetSubtype="0" fill="hold" nodeType="withEffect">
                                  <p:stCondLst>
                                    <p:cond delay="4500"/>
                                  </p:stCondLst>
                                  <p:childTnLst>
                                    <p:animRot by="-1200000">
                                      <p:cBhvr>
                                        <p:cTn id="139" dur="500" fill="hold"/>
                                        <p:tgtEl>
                                          <p:spTgt spid="46"/>
                                        </p:tgtEl>
                                        <p:attrNameLst>
                                          <p:attrName>r</p:attrName>
                                        </p:attrNameLst>
                                      </p:cBhvr>
                                    </p:animRot>
                                  </p:childTnLst>
                                </p:cTn>
                              </p:par>
                              <p:par>
                                <p:cTn id="140" presetID="8" presetClass="emph" presetSubtype="0" fill="hold" nodeType="withEffect">
                                  <p:stCondLst>
                                    <p:cond delay="5000"/>
                                  </p:stCondLst>
                                  <p:childTnLst>
                                    <p:animRot by="-600000">
                                      <p:cBhvr>
                                        <p:cTn id="141" dur="500" fill="hold"/>
                                        <p:tgtEl>
                                          <p:spTgt spid="46"/>
                                        </p:tgtEl>
                                        <p:attrNameLst>
                                          <p:attrName>r</p:attrName>
                                        </p:attrNameLst>
                                      </p:cBhvr>
                                    </p:animRot>
                                  </p:childTnLst>
                                </p:cTn>
                              </p:par>
                              <p:par>
                                <p:cTn id="142" presetID="8" presetClass="emph" presetSubtype="0" fill="hold" nodeType="withEffect">
                                  <p:stCondLst>
                                    <p:cond delay="5500"/>
                                  </p:stCondLst>
                                  <p:childTnLst>
                                    <p:animRot by="-600000">
                                      <p:cBhvr>
                                        <p:cTn id="143" dur="500" fill="hold"/>
                                        <p:tgtEl>
                                          <p:spTgt spid="46"/>
                                        </p:tgtEl>
                                        <p:attrNameLst>
                                          <p:attrName>r</p:attrName>
                                        </p:attrNameLst>
                                      </p:cBhvr>
                                    </p:animRot>
                                  </p:childTnLst>
                                </p:cTn>
                              </p:par>
                              <p:par>
                                <p:cTn id="144" presetID="8" presetClass="emph" presetSubtype="0" fill="hold" nodeType="withEffect">
                                  <p:stCondLst>
                                    <p:cond delay="6000"/>
                                  </p:stCondLst>
                                  <p:childTnLst>
                                    <p:animRot by="-600000">
                                      <p:cBhvr>
                                        <p:cTn id="145" dur="500" fill="hold"/>
                                        <p:tgtEl>
                                          <p:spTgt spid="46"/>
                                        </p:tgtEl>
                                        <p:attrNameLst>
                                          <p:attrName>r</p:attrName>
                                        </p:attrNameLst>
                                      </p:cBhvr>
                                    </p:animRot>
                                  </p:childTnLst>
                                </p:cTn>
                              </p:par>
                              <p:par>
                                <p:cTn id="146" presetID="8" presetClass="emph" presetSubtype="0" fill="hold" nodeType="withEffect">
                                  <p:stCondLst>
                                    <p:cond delay="6500"/>
                                  </p:stCondLst>
                                  <p:childTnLst>
                                    <p:animRot by="-900000">
                                      <p:cBhvr>
                                        <p:cTn id="147" dur="500" fill="hold"/>
                                        <p:tgtEl>
                                          <p:spTgt spid="46"/>
                                        </p:tgtEl>
                                        <p:attrNameLst>
                                          <p:attrName>r</p:attrName>
                                        </p:attrNameLst>
                                      </p:cBhvr>
                                    </p:animRot>
                                  </p:childTnLst>
                                </p:cTn>
                              </p:par>
                              <p:par>
                                <p:cTn id="148" presetID="8" presetClass="emph" presetSubtype="0" fill="hold" nodeType="withEffect">
                                  <p:stCondLst>
                                    <p:cond delay="7000"/>
                                  </p:stCondLst>
                                  <p:childTnLst>
                                    <p:animRot by="-300000">
                                      <p:cBhvr>
                                        <p:cTn id="149" dur="500" fill="hold"/>
                                        <p:tgtEl>
                                          <p:spTgt spid="46"/>
                                        </p:tgtEl>
                                        <p:attrNameLst>
                                          <p:attrName>r</p:attrName>
                                        </p:attrNameLst>
                                      </p:cBhvr>
                                    </p:animRot>
                                  </p:childTnLst>
                                </p:cTn>
                              </p:par>
                              <p:par>
                                <p:cTn id="150" presetID="8" presetClass="emph" presetSubtype="0" fill="hold" nodeType="withEffect">
                                  <p:stCondLst>
                                    <p:cond delay="7500"/>
                                  </p:stCondLst>
                                  <p:childTnLst>
                                    <p:animRot by="-720000">
                                      <p:cBhvr>
                                        <p:cTn id="151"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0567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064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6682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019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78156"/>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21843" b="50377"/>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8360" y="59675"/>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49623"/>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r="44645" b="57204"/>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t="42796" r="50000"/>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50000" t="46092"/>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l="56007" b="57204"/>
          <a:stretch/>
        </p:blipFill>
        <p:spPr bwMode="auto">
          <a:xfrm rot="21074484">
            <a:off x="3181153" y="-29199"/>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78156"/>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1843" b="50377"/>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t="49623"/>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sp>
        <p:nvSpPr>
          <p:cNvPr id="26" name="椭圆 22"/>
          <p:cNvSpPr/>
          <p:nvPr userDrawn="1"/>
        </p:nvSpPr>
        <p:spPr>
          <a:xfrm>
            <a:off x="-9526" y="127795"/>
            <a:ext cx="9153525" cy="5015707"/>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b="78156"/>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21843" b="50377"/>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1843" b="50377"/>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丫头\png\小人\卡通类素材\l;'.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19672" y="772432"/>
            <a:ext cx="4166407" cy="32999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1843" b="50377"/>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1913" y="36264"/>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6650" y="772432"/>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E:\丫头\png\小人\卡通类素材\ad.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43608" y="353307"/>
            <a:ext cx="191619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r="45489"/>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l="56135"/>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b="78156"/>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1843" b="50377"/>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505138">
            <a:off x="121610" y="3413026"/>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b="41008"/>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58992"/>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58992"/>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58992"/>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58992"/>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b="78156"/>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b="41008"/>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b="41008"/>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61342"/>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8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2016/11/6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49" r:id="rId3"/>
    <p:sldLayoutId id="2147483654"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79062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53.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547020" y="2925400"/>
            <a:ext cx="3923538" cy="1482656"/>
            <a:chOff x="2547020" y="2925400"/>
            <a:chExt cx="3923538" cy="1482656"/>
          </a:xfrm>
        </p:grpSpPr>
        <p:sp>
          <p:nvSpPr>
            <p:cNvPr id="12" name="TextBox 11"/>
            <p:cNvSpPr txBox="1"/>
            <p:nvPr/>
          </p:nvSpPr>
          <p:spPr>
            <a:xfrm>
              <a:off x="2547020" y="2931790"/>
              <a:ext cx="3864230" cy="1446550"/>
            </a:xfrm>
            <a:prstGeom prst="rect">
              <a:avLst/>
            </a:prstGeom>
            <a:noFill/>
          </p:spPr>
          <p:txBody>
            <a:bodyPr wrap="square" rtlCol="0">
              <a:spAutoFit/>
            </a:bodyPr>
            <a:lstStyle/>
            <a:p>
              <a:pPr algn="ctr"/>
              <a:r>
                <a:rPr lang="zh-CN" altLang="en-US" sz="4400" b="1" dirty="0" smtClean="0">
                  <a:ln>
                    <a:solidFill>
                      <a:schemeClr val="bg1">
                        <a:lumMod val="65000"/>
                      </a:schemeClr>
                    </a:solidFill>
                  </a:ln>
                  <a:solidFill>
                    <a:schemeClr val="bg1">
                      <a:lumMod val="65000"/>
                    </a:schemeClr>
                  </a:solidFill>
                  <a:latin typeface="华康少女文字W5(P)" panose="040F0500000000000000" pitchFamily="82" charset="-122"/>
                  <a:ea typeface="华康少女文字W5(P)" panose="040F0500000000000000" pitchFamily="82" charset="-122"/>
                  <a:cs typeface="+mn-ea"/>
                  <a:sym typeface="+mn-lt"/>
                </a:rPr>
                <a:t>快乐童年成长</a:t>
              </a:r>
              <a:r>
                <a:rPr lang="en-US" altLang="zh-CN" sz="4400" b="1" dirty="0" smtClean="0">
                  <a:ln>
                    <a:solidFill>
                      <a:schemeClr val="bg1">
                        <a:lumMod val="65000"/>
                      </a:schemeClr>
                    </a:solidFill>
                  </a:ln>
                  <a:solidFill>
                    <a:schemeClr val="bg1">
                      <a:lumMod val="65000"/>
                    </a:schemeClr>
                  </a:solidFill>
                  <a:latin typeface="华康少女文字W5(P)" panose="040F0500000000000000" pitchFamily="82" charset="-122"/>
                  <a:ea typeface="华康少女文字W5(P)" panose="040F0500000000000000" pitchFamily="82" charset="-122"/>
                  <a:cs typeface="+mn-ea"/>
                  <a:sym typeface="+mn-lt"/>
                </a:rPr>
                <a:t>PPT</a:t>
              </a:r>
              <a:r>
                <a:rPr lang="zh-CN" altLang="en-US" sz="4400" b="1" dirty="0" smtClean="0">
                  <a:ln>
                    <a:solidFill>
                      <a:schemeClr val="bg1">
                        <a:lumMod val="65000"/>
                      </a:schemeClr>
                    </a:solidFill>
                  </a:ln>
                  <a:solidFill>
                    <a:schemeClr val="bg1">
                      <a:lumMod val="65000"/>
                    </a:schemeClr>
                  </a:solidFill>
                  <a:latin typeface="华康少女文字W5(P)" panose="040F0500000000000000" pitchFamily="82" charset="-122"/>
                  <a:ea typeface="华康少女文字W5(P)" panose="040F0500000000000000" pitchFamily="82" charset="-122"/>
                  <a:cs typeface="+mn-ea"/>
                  <a:sym typeface="+mn-lt"/>
                </a:rPr>
                <a:t>模板</a:t>
              </a:r>
              <a:endParaRPr lang="zh-CN" altLang="en-US" sz="4400" b="1" dirty="0">
                <a:ln>
                  <a:solidFill>
                    <a:schemeClr val="bg1">
                      <a:lumMod val="65000"/>
                    </a:schemeClr>
                  </a:solidFill>
                </a:ln>
                <a:solidFill>
                  <a:schemeClr val="bg1">
                    <a:lumMod val="65000"/>
                  </a:schemeClr>
                </a:solidFill>
                <a:cs typeface="+mn-ea"/>
                <a:sym typeface="+mn-lt"/>
              </a:endParaRPr>
            </a:p>
          </p:txBody>
        </p:sp>
        <p:sp>
          <p:nvSpPr>
            <p:cNvPr id="3" name="TextBox 2"/>
            <p:cNvSpPr txBox="1"/>
            <p:nvPr/>
          </p:nvSpPr>
          <p:spPr>
            <a:xfrm>
              <a:off x="2606328" y="2925400"/>
              <a:ext cx="3864230" cy="1446550"/>
            </a:xfrm>
            <a:prstGeom prst="rect">
              <a:avLst/>
            </a:prstGeom>
            <a:noFill/>
          </p:spPr>
          <p:txBody>
            <a:bodyPr wrap="square" rtlCol="0">
              <a:spAutoFit/>
            </a:bodyPr>
            <a:lstStyle/>
            <a:p>
              <a:pPr algn="ctr"/>
              <a:r>
                <a:rPr lang="zh-CN" altLang="en-US" sz="4400" b="1" dirty="0" smtClean="0">
                  <a:ln>
                    <a:solidFill>
                      <a:srgbClr val="FF9933"/>
                    </a:solidFill>
                  </a:ln>
                  <a:solidFill>
                    <a:schemeClr val="bg1"/>
                  </a:solidFill>
                  <a:latin typeface="华康少女文字W5(P)" panose="040F0500000000000000" pitchFamily="82" charset="-122"/>
                  <a:ea typeface="华康少女文字W5(P)" panose="040F0500000000000000" pitchFamily="82" charset="-122"/>
                  <a:cs typeface="+mn-ea"/>
                  <a:sym typeface="+mn-lt"/>
                </a:rPr>
                <a:t>快乐童年成长</a:t>
              </a:r>
              <a:r>
                <a:rPr lang="en-US" altLang="zh-CN" sz="4400" b="1" dirty="0" smtClean="0">
                  <a:ln>
                    <a:solidFill>
                      <a:srgbClr val="FF9933"/>
                    </a:solidFill>
                  </a:ln>
                  <a:solidFill>
                    <a:schemeClr val="bg1"/>
                  </a:solidFill>
                  <a:latin typeface="华康少女文字W5(P)" panose="040F0500000000000000" pitchFamily="82" charset="-122"/>
                  <a:ea typeface="华康少女文字W5(P)" panose="040F0500000000000000" pitchFamily="82" charset="-122"/>
                  <a:cs typeface="+mn-ea"/>
                  <a:sym typeface="+mn-lt"/>
                </a:rPr>
                <a:t>PPT</a:t>
              </a:r>
              <a:r>
                <a:rPr lang="zh-CN" altLang="en-US" sz="4400" b="1" dirty="0" smtClean="0">
                  <a:ln>
                    <a:solidFill>
                      <a:srgbClr val="FF9933"/>
                    </a:solidFill>
                  </a:ln>
                  <a:solidFill>
                    <a:schemeClr val="bg1"/>
                  </a:solidFill>
                  <a:latin typeface="华康少女文字W5(P)" panose="040F0500000000000000" pitchFamily="82" charset="-122"/>
                  <a:ea typeface="华康少女文字W5(P)" panose="040F0500000000000000" pitchFamily="82" charset="-122"/>
                  <a:cs typeface="+mn-ea"/>
                  <a:sym typeface="+mn-lt"/>
                </a:rPr>
                <a:t>模板</a:t>
              </a:r>
              <a:endParaRPr lang="zh-CN" altLang="en-US" sz="4400" b="1" dirty="0">
                <a:ln>
                  <a:solidFill>
                    <a:srgbClr val="FF9933"/>
                  </a:solidFill>
                </a:ln>
                <a:solidFill>
                  <a:schemeClr val="bg1"/>
                </a:solidFill>
                <a:cs typeface="+mn-ea"/>
                <a:sym typeface="+mn-lt"/>
              </a:endParaRPr>
            </a:p>
          </p:txBody>
        </p:sp>
        <p:sp>
          <p:nvSpPr>
            <p:cNvPr id="4" name="TextBox 3"/>
            <p:cNvSpPr txBox="1"/>
            <p:nvPr/>
          </p:nvSpPr>
          <p:spPr>
            <a:xfrm>
              <a:off x="2589932" y="2961506"/>
              <a:ext cx="3864230" cy="1446550"/>
            </a:xfrm>
            <a:prstGeom prst="rect">
              <a:avLst/>
            </a:prstGeom>
            <a:noFill/>
          </p:spPr>
          <p:txBody>
            <a:bodyPr wrap="square" rtlCol="0">
              <a:spAutoFit/>
            </a:bodyPr>
            <a:lstStyle/>
            <a:p>
              <a:pPr algn="ctr"/>
              <a:r>
                <a:rPr lang="zh-CN" altLang="en-US" sz="4400" b="1" dirty="0" smtClean="0">
                  <a:ln>
                    <a:solidFill>
                      <a:schemeClr val="accent6">
                        <a:lumMod val="75000"/>
                      </a:schemeClr>
                    </a:solidFill>
                  </a:ln>
                  <a:solidFill>
                    <a:schemeClr val="accent6">
                      <a:lumMod val="75000"/>
                    </a:schemeClr>
                  </a:solidFill>
                  <a:latin typeface="华康少女文字W5(P)" panose="040F0500000000000000" pitchFamily="82" charset="-122"/>
                  <a:ea typeface="华康少女文字W5(P)" panose="040F0500000000000000" pitchFamily="82" charset="-122"/>
                  <a:cs typeface="+mn-ea"/>
                  <a:sym typeface="+mn-lt"/>
                </a:rPr>
                <a:t>快乐童年成长</a:t>
              </a:r>
              <a:r>
                <a:rPr lang="en-US" altLang="zh-CN" sz="4400" b="1" dirty="0" smtClean="0">
                  <a:ln>
                    <a:solidFill>
                      <a:schemeClr val="accent6">
                        <a:lumMod val="75000"/>
                      </a:schemeClr>
                    </a:solidFill>
                  </a:ln>
                  <a:solidFill>
                    <a:schemeClr val="accent6">
                      <a:lumMod val="75000"/>
                    </a:schemeClr>
                  </a:solidFill>
                  <a:latin typeface="华康少女文字W5(P)" panose="040F0500000000000000" pitchFamily="82" charset="-122"/>
                  <a:ea typeface="华康少女文字W5(P)" panose="040F0500000000000000" pitchFamily="82" charset="-122"/>
                  <a:cs typeface="+mn-ea"/>
                  <a:sym typeface="+mn-lt"/>
                </a:rPr>
                <a:t>PPT</a:t>
              </a:r>
              <a:r>
                <a:rPr lang="zh-CN" altLang="en-US" sz="4400" b="1" dirty="0" smtClean="0">
                  <a:ln>
                    <a:solidFill>
                      <a:schemeClr val="accent6">
                        <a:lumMod val="75000"/>
                      </a:schemeClr>
                    </a:solidFill>
                  </a:ln>
                  <a:solidFill>
                    <a:schemeClr val="accent6">
                      <a:lumMod val="75000"/>
                    </a:schemeClr>
                  </a:solidFill>
                  <a:latin typeface="华康少女文字W5(P)" panose="040F0500000000000000" pitchFamily="82" charset="-122"/>
                  <a:ea typeface="华康少女文字W5(P)" panose="040F0500000000000000" pitchFamily="82" charset="-122"/>
                  <a:cs typeface="+mn-ea"/>
                  <a:sym typeface="+mn-lt"/>
                </a:rPr>
                <a:t>模板</a:t>
              </a:r>
              <a:endParaRPr lang="zh-CN" altLang="en-US" sz="4400" b="1" dirty="0">
                <a:ln>
                  <a:solidFill>
                    <a:schemeClr val="accent6">
                      <a:lumMod val="75000"/>
                    </a:schemeClr>
                  </a:solidFill>
                </a:ln>
                <a:solidFill>
                  <a:schemeClr val="accent6">
                    <a:lumMod val="75000"/>
                  </a:schemeClr>
                </a:solidFill>
                <a:cs typeface="+mn-ea"/>
                <a:sym typeface="+mn-lt"/>
              </a:endParaRPr>
            </a:p>
          </p:txBody>
        </p:sp>
      </p:grpSp>
      <p:pic>
        <p:nvPicPr>
          <p:cNvPr id="2" name="牛奶歌.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540552" y="-1532706"/>
            <a:ext cx="609600" cy="609600"/>
          </a:xfrm>
          <a:prstGeom prst="rect">
            <a:avLst/>
          </a:prstGeom>
        </p:spPr>
      </p:pic>
    </p:spTree>
    <p:extLst>
      <p:ext uri="{BB962C8B-B14F-4D97-AF65-F5344CB8AC3E}">
        <p14:creationId xmlns:p14="http://schemas.microsoft.com/office/powerpoint/2010/main" val="2035559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500" fill="hold"/>
                                        <p:tgtEl>
                                          <p:spTgt spid="5"/>
                                        </p:tgtEl>
                                        <p:attrNameLst>
                                          <p:attrName>ppt_w</p:attrName>
                                        </p:attrNameLst>
                                      </p:cBhvr>
                                      <p:tavLst>
                                        <p:tav tm="0">
                                          <p:val>
                                            <p:fltVal val="0"/>
                                          </p:val>
                                        </p:tav>
                                        <p:tav tm="100000">
                                          <p:val>
                                            <p:strVal val="#ppt_w"/>
                                          </p:val>
                                        </p:tav>
                                      </p:tavLst>
                                    </p:anim>
                                    <p:anim calcmode="lin" valueType="num">
                                      <p:cBhvr>
                                        <p:cTn id="10" dur="1500" fill="hold"/>
                                        <p:tgtEl>
                                          <p:spTgt spid="5"/>
                                        </p:tgtEl>
                                        <p:attrNameLst>
                                          <p:attrName>ppt_h</p:attrName>
                                        </p:attrNameLst>
                                      </p:cBhvr>
                                      <p:tavLst>
                                        <p:tav tm="0">
                                          <p:val>
                                            <p:fltVal val="0"/>
                                          </p:val>
                                        </p:tav>
                                        <p:tav tm="100000">
                                          <p:val>
                                            <p:strVal val="#ppt_h"/>
                                          </p:val>
                                        </p:tav>
                                      </p:tavLst>
                                    </p:anim>
                                    <p:anim calcmode="lin" valueType="num">
                                      <p:cBhvr>
                                        <p:cTn id="11" dur="1500" fill="hold"/>
                                        <p:tgtEl>
                                          <p:spTgt spid="5"/>
                                        </p:tgtEl>
                                        <p:attrNameLst>
                                          <p:attrName>style.rotation</p:attrName>
                                        </p:attrNameLst>
                                      </p:cBhvr>
                                      <p:tavLst>
                                        <p:tav tm="0">
                                          <p:val>
                                            <p:fltVal val="90"/>
                                          </p:val>
                                        </p:tav>
                                        <p:tav tm="100000">
                                          <p:val>
                                            <p:fltVal val="0"/>
                                          </p:val>
                                        </p:tav>
                                      </p:tavLst>
                                    </p:anim>
                                    <p:animEffect transition="in" filter="fade">
                                      <p:cBhvr>
                                        <p:cTn id="12" dur="1500"/>
                                        <p:tgtEl>
                                          <p:spTgt spid="5"/>
                                        </p:tgtEl>
                                      </p:cBhvr>
                                    </p:animEffect>
                                  </p:childTnLst>
                                </p:cTn>
                              </p:par>
                              <p:par>
                                <p:cTn id="13" presetID="26"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435">
                                          <p:stCondLst>
                                            <p:cond delay="0"/>
                                          </p:stCondLst>
                                        </p:cTn>
                                        <p:tgtEl>
                                          <p:spTgt spid="5"/>
                                        </p:tgtEl>
                                      </p:cBhvr>
                                    </p:animEffect>
                                    <p:anim calcmode="lin" valueType="num">
                                      <p:cBhvr>
                                        <p:cTn id="16"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21" dur="20">
                                          <p:stCondLst>
                                            <p:cond delay="487"/>
                                          </p:stCondLst>
                                        </p:cTn>
                                        <p:tgtEl>
                                          <p:spTgt spid="5"/>
                                        </p:tgtEl>
                                      </p:cBhvr>
                                      <p:to x="100000" y="60000"/>
                                    </p:animScale>
                                    <p:animScale>
                                      <p:cBhvr>
                                        <p:cTn id="22" dur="124" decel="50000">
                                          <p:stCondLst>
                                            <p:cond delay="507"/>
                                          </p:stCondLst>
                                        </p:cTn>
                                        <p:tgtEl>
                                          <p:spTgt spid="5"/>
                                        </p:tgtEl>
                                      </p:cBhvr>
                                      <p:to x="100000" y="100000"/>
                                    </p:animScale>
                                    <p:animScale>
                                      <p:cBhvr>
                                        <p:cTn id="23" dur="20">
                                          <p:stCondLst>
                                            <p:cond delay="984"/>
                                          </p:stCondLst>
                                        </p:cTn>
                                        <p:tgtEl>
                                          <p:spTgt spid="5"/>
                                        </p:tgtEl>
                                      </p:cBhvr>
                                      <p:to x="100000" y="80000"/>
                                    </p:animScale>
                                    <p:animScale>
                                      <p:cBhvr>
                                        <p:cTn id="24" dur="124" decel="50000">
                                          <p:stCondLst>
                                            <p:cond delay="1004"/>
                                          </p:stCondLst>
                                        </p:cTn>
                                        <p:tgtEl>
                                          <p:spTgt spid="5"/>
                                        </p:tgtEl>
                                      </p:cBhvr>
                                      <p:to x="100000" y="100000"/>
                                    </p:animScale>
                                    <p:animScale>
                                      <p:cBhvr>
                                        <p:cTn id="25" dur="20">
                                          <p:stCondLst>
                                            <p:cond delay="1231"/>
                                          </p:stCondLst>
                                        </p:cTn>
                                        <p:tgtEl>
                                          <p:spTgt spid="5"/>
                                        </p:tgtEl>
                                      </p:cBhvr>
                                      <p:to x="100000" y="90000"/>
                                    </p:animScale>
                                    <p:animScale>
                                      <p:cBhvr>
                                        <p:cTn id="26" dur="124" decel="50000">
                                          <p:stCondLst>
                                            <p:cond delay="1251"/>
                                          </p:stCondLst>
                                        </p:cTn>
                                        <p:tgtEl>
                                          <p:spTgt spid="5"/>
                                        </p:tgtEl>
                                      </p:cBhvr>
                                      <p:to x="100000" y="100000"/>
                                    </p:animScale>
                                    <p:animScale>
                                      <p:cBhvr>
                                        <p:cTn id="27" dur="20">
                                          <p:stCondLst>
                                            <p:cond delay="1356"/>
                                          </p:stCondLst>
                                        </p:cTn>
                                        <p:tgtEl>
                                          <p:spTgt spid="5"/>
                                        </p:tgtEl>
                                      </p:cBhvr>
                                      <p:to x="100000" y="95000"/>
                                    </p:animScale>
                                    <p:animScale>
                                      <p:cBhvr>
                                        <p:cTn id="28"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29"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55576" y="1131590"/>
            <a:ext cx="2088000" cy="2088000"/>
            <a:chOff x="755576" y="1131590"/>
            <a:chExt cx="2088000" cy="2088000"/>
          </a:xfrm>
        </p:grpSpPr>
        <p:grpSp>
          <p:nvGrpSpPr>
            <p:cNvPr id="5" name="组合 4"/>
            <p:cNvGrpSpPr>
              <a:grpSpLocks noChangeAspect="1"/>
            </p:cNvGrpSpPr>
            <p:nvPr/>
          </p:nvGrpSpPr>
          <p:grpSpPr>
            <a:xfrm>
              <a:off x="755576" y="1131590"/>
              <a:ext cx="2088000" cy="2088000"/>
              <a:chOff x="472877" y="1549028"/>
              <a:chExt cx="2235200" cy="2235200"/>
            </a:xfrm>
          </p:grpSpPr>
          <p:sp>
            <p:nvSpPr>
              <p:cNvPr id="3" name="椭圆 2"/>
              <p:cNvSpPr/>
              <p:nvPr/>
            </p:nvSpPr>
            <p:spPr>
              <a:xfrm>
                <a:off x="654373" y="1730524"/>
                <a:ext cx="1872208" cy="1872208"/>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齿轮1"/>
              <p:cNvSpPr/>
              <p:nvPr/>
            </p:nvSpPr>
            <p:spPr>
              <a:xfrm>
                <a:off x="472877" y="1549028"/>
                <a:ext cx="2235200" cy="223520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noFill/>
              <a:ln w="117475" cap="flat" cmpd="sng" algn="ctr">
                <a:solidFill>
                  <a:srgbClr val="6CA62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latin typeface="Calibri"/>
                  <a:ea typeface="宋体"/>
                </a:endParaRPr>
              </a:p>
            </p:txBody>
          </p:sp>
        </p:grpSp>
        <p:sp>
          <p:nvSpPr>
            <p:cNvPr id="8" name="矩形 7"/>
            <p:cNvSpPr/>
            <p:nvPr/>
          </p:nvSpPr>
          <p:spPr>
            <a:xfrm>
              <a:off x="1091690" y="2005450"/>
              <a:ext cx="1415772" cy="461665"/>
            </a:xfrm>
            <a:prstGeom prst="rect">
              <a:avLst/>
            </a:prstGeom>
          </p:spPr>
          <p:txBody>
            <a:bodyPr wrap="none">
              <a:spAutoFit/>
            </a:bodyPr>
            <a:lstStyle/>
            <a:p>
              <a:pPr lvl="0"/>
              <a:r>
                <a:rPr lang="zh-CN" altLang="en-US" sz="2400" b="1" dirty="0">
                  <a:solidFill>
                    <a:schemeClr val="accent6">
                      <a:lumMod val="75000"/>
                    </a:schemeClr>
                  </a:solidFill>
                </a:rPr>
                <a:t>添加文本</a:t>
              </a:r>
            </a:p>
          </p:txBody>
        </p:sp>
      </p:grpSp>
      <p:grpSp>
        <p:nvGrpSpPr>
          <p:cNvPr id="13" name="组合 12"/>
          <p:cNvGrpSpPr/>
          <p:nvPr/>
        </p:nvGrpSpPr>
        <p:grpSpPr>
          <a:xfrm>
            <a:off x="3493356" y="1131590"/>
            <a:ext cx="2088000" cy="2088000"/>
            <a:chOff x="3493356" y="1131590"/>
            <a:chExt cx="2088000" cy="2088000"/>
          </a:xfrm>
        </p:grpSpPr>
        <p:grpSp>
          <p:nvGrpSpPr>
            <p:cNvPr id="4" name="组合 3"/>
            <p:cNvGrpSpPr>
              <a:grpSpLocks noChangeAspect="1"/>
            </p:cNvGrpSpPr>
            <p:nvPr/>
          </p:nvGrpSpPr>
          <p:grpSpPr>
            <a:xfrm>
              <a:off x="3493356" y="1131590"/>
              <a:ext cx="2088000" cy="2088000"/>
              <a:chOff x="3814440" y="1056630"/>
              <a:chExt cx="2235200" cy="2235200"/>
            </a:xfrm>
          </p:grpSpPr>
          <p:sp>
            <p:nvSpPr>
              <p:cNvPr id="6" name="椭圆 5"/>
              <p:cNvSpPr/>
              <p:nvPr/>
            </p:nvSpPr>
            <p:spPr>
              <a:xfrm>
                <a:off x="3995936" y="1238126"/>
                <a:ext cx="1872208" cy="1872208"/>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齿轮1"/>
              <p:cNvSpPr/>
              <p:nvPr/>
            </p:nvSpPr>
            <p:spPr>
              <a:xfrm>
                <a:off x="3814440" y="1056630"/>
                <a:ext cx="2235200" cy="223520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noFill/>
              <a:ln w="117475" cap="flat" cmpd="sng" algn="ctr">
                <a:solidFill>
                  <a:srgbClr val="FFC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latin typeface="Calibri"/>
                  <a:ea typeface="宋体"/>
                </a:endParaRPr>
              </a:p>
            </p:txBody>
          </p:sp>
        </p:grpSp>
        <p:sp>
          <p:nvSpPr>
            <p:cNvPr id="15" name="矩形 14"/>
            <p:cNvSpPr/>
            <p:nvPr/>
          </p:nvSpPr>
          <p:spPr>
            <a:xfrm>
              <a:off x="3829470" y="1963967"/>
              <a:ext cx="1415772" cy="461665"/>
            </a:xfrm>
            <a:prstGeom prst="rect">
              <a:avLst/>
            </a:prstGeom>
          </p:spPr>
          <p:txBody>
            <a:bodyPr wrap="none">
              <a:spAutoFit/>
            </a:bodyPr>
            <a:lstStyle/>
            <a:p>
              <a:pPr lvl="0"/>
              <a:r>
                <a:rPr lang="zh-CN" altLang="en-US" sz="2400" b="1" dirty="0">
                  <a:solidFill>
                    <a:schemeClr val="accent6">
                      <a:lumMod val="75000"/>
                    </a:schemeClr>
                  </a:solidFill>
                </a:rPr>
                <a:t>添加文本</a:t>
              </a:r>
            </a:p>
          </p:txBody>
        </p:sp>
      </p:grpSp>
      <p:grpSp>
        <p:nvGrpSpPr>
          <p:cNvPr id="14" name="组合 13"/>
          <p:cNvGrpSpPr/>
          <p:nvPr/>
        </p:nvGrpSpPr>
        <p:grpSpPr>
          <a:xfrm>
            <a:off x="6231136" y="1131590"/>
            <a:ext cx="2088000" cy="2088000"/>
            <a:chOff x="6231136" y="1131590"/>
            <a:chExt cx="2088000" cy="2088000"/>
          </a:xfrm>
        </p:grpSpPr>
        <p:grpSp>
          <p:nvGrpSpPr>
            <p:cNvPr id="10" name="组合 9"/>
            <p:cNvGrpSpPr>
              <a:grpSpLocks noChangeAspect="1"/>
            </p:cNvGrpSpPr>
            <p:nvPr/>
          </p:nvGrpSpPr>
          <p:grpSpPr>
            <a:xfrm>
              <a:off x="6231136" y="1131590"/>
              <a:ext cx="2088000" cy="2088000"/>
              <a:chOff x="3814440" y="1056630"/>
              <a:chExt cx="2235200" cy="2235200"/>
            </a:xfrm>
          </p:grpSpPr>
          <p:sp>
            <p:nvSpPr>
              <p:cNvPr id="11" name="椭圆 10"/>
              <p:cNvSpPr/>
              <p:nvPr/>
            </p:nvSpPr>
            <p:spPr>
              <a:xfrm>
                <a:off x="3995936" y="1238126"/>
                <a:ext cx="1872208" cy="1872208"/>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齿轮1"/>
              <p:cNvSpPr/>
              <p:nvPr/>
            </p:nvSpPr>
            <p:spPr>
              <a:xfrm>
                <a:off x="3814440" y="1056630"/>
                <a:ext cx="2235200" cy="223520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noFill/>
              <a:ln w="117475" cap="flat" cmpd="sng" algn="ctr">
                <a:solidFill>
                  <a:srgbClr val="2FC9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smtClean="0">
                  <a:ln>
                    <a:noFill/>
                  </a:ln>
                  <a:solidFill>
                    <a:prstClr val="white"/>
                  </a:solidFill>
                  <a:effectLst/>
                  <a:uLnTx/>
                  <a:uFillTx/>
                  <a:latin typeface="Calibri"/>
                  <a:ea typeface="宋体"/>
                </a:endParaRPr>
              </a:p>
            </p:txBody>
          </p:sp>
        </p:grpSp>
        <p:sp>
          <p:nvSpPr>
            <p:cNvPr id="16" name="矩形 15"/>
            <p:cNvSpPr/>
            <p:nvPr/>
          </p:nvSpPr>
          <p:spPr>
            <a:xfrm>
              <a:off x="6567250" y="1975517"/>
              <a:ext cx="1415772" cy="461665"/>
            </a:xfrm>
            <a:prstGeom prst="rect">
              <a:avLst/>
            </a:prstGeom>
          </p:spPr>
          <p:txBody>
            <a:bodyPr wrap="none">
              <a:spAutoFit/>
            </a:bodyPr>
            <a:lstStyle/>
            <a:p>
              <a:pPr lvl="0"/>
              <a:r>
                <a:rPr lang="zh-CN" altLang="en-US" sz="2400" b="1" dirty="0">
                  <a:solidFill>
                    <a:schemeClr val="accent6">
                      <a:lumMod val="75000"/>
                    </a:schemeClr>
                  </a:solidFill>
                </a:rPr>
                <a:t>添加文本</a:t>
              </a:r>
            </a:p>
          </p:txBody>
        </p:sp>
      </p:grpSp>
      <p:sp>
        <p:nvSpPr>
          <p:cNvPr id="18" name="TextBox 17"/>
          <p:cNvSpPr txBox="1"/>
          <p:nvPr/>
        </p:nvSpPr>
        <p:spPr>
          <a:xfrm>
            <a:off x="755576" y="3435845"/>
            <a:ext cx="2116719" cy="757130"/>
          </a:xfrm>
          <a:prstGeom prst="rect">
            <a:avLst/>
          </a:prstGeom>
          <a:noFill/>
        </p:spPr>
        <p:txBody>
          <a:bodyPr wrap="square" rtlCol="0">
            <a:spAutoFit/>
          </a:bodyPr>
          <a:lstStyle/>
          <a:p>
            <a:pPr>
              <a:lnSpc>
                <a:spcPct val="120000"/>
              </a:lnSpc>
            </a:pPr>
            <a:r>
              <a:rPr lang="zh-CN" altLang="en-US" dirty="0" smtClean="0">
                <a:solidFill>
                  <a:schemeClr val="tx1">
                    <a:lumMod val="85000"/>
                    <a:lumOff val="15000"/>
                  </a:schemeClr>
                </a:solidFill>
              </a:rPr>
              <a:t>点击此处添加文本点击此处添加文本</a:t>
            </a:r>
            <a:endParaRPr lang="zh-CN" altLang="en-US" dirty="0">
              <a:solidFill>
                <a:schemeClr val="tx1">
                  <a:lumMod val="85000"/>
                  <a:lumOff val="15000"/>
                </a:schemeClr>
              </a:solidFill>
            </a:endParaRPr>
          </a:p>
        </p:txBody>
      </p:sp>
      <p:sp>
        <p:nvSpPr>
          <p:cNvPr id="19" name="TextBox 18"/>
          <p:cNvSpPr txBox="1"/>
          <p:nvPr/>
        </p:nvSpPr>
        <p:spPr>
          <a:xfrm>
            <a:off x="3607409" y="3435845"/>
            <a:ext cx="2116719" cy="757130"/>
          </a:xfrm>
          <a:prstGeom prst="rect">
            <a:avLst/>
          </a:prstGeom>
          <a:noFill/>
        </p:spPr>
        <p:txBody>
          <a:bodyPr wrap="square" rtlCol="0">
            <a:spAutoFit/>
          </a:bodyPr>
          <a:lstStyle/>
          <a:p>
            <a:pPr>
              <a:lnSpc>
                <a:spcPct val="120000"/>
              </a:lnSpc>
            </a:pPr>
            <a:r>
              <a:rPr lang="zh-CN" altLang="en-US" dirty="0" smtClean="0">
                <a:solidFill>
                  <a:schemeClr val="tx1">
                    <a:lumMod val="85000"/>
                    <a:lumOff val="15000"/>
                  </a:schemeClr>
                </a:solidFill>
              </a:rPr>
              <a:t>点击此处添加文本点击此处添加文本</a:t>
            </a:r>
            <a:endParaRPr lang="zh-CN" altLang="en-US" dirty="0">
              <a:solidFill>
                <a:schemeClr val="tx1">
                  <a:lumMod val="85000"/>
                  <a:lumOff val="15000"/>
                </a:schemeClr>
              </a:solidFill>
            </a:endParaRPr>
          </a:p>
        </p:txBody>
      </p:sp>
      <p:sp>
        <p:nvSpPr>
          <p:cNvPr id="20" name="TextBox 19"/>
          <p:cNvSpPr txBox="1"/>
          <p:nvPr/>
        </p:nvSpPr>
        <p:spPr>
          <a:xfrm>
            <a:off x="6415721" y="3435845"/>
            <a:ext cx="2116719" cy="757130"/>
          </a:xfrm>
          <a:prstGeom prst="rect">
            <a:avLst/>
          </a:prstGeom>
          <a:noFill/>
        </p:spPr>
        <p:txBody>
          <a:bodyPr wrap="square" rtlCol="0">
            <a:spAutoFit/>
          </a:bodyPr>
          <a:lstStyle/>
          <a:p>
            <a:pPr>
              <a:lnSpc>
                <a:spcPct val="120000"/>
              </a:lnSpc>
            </a:pPr>
            <a:r>
              <a:rPr lang="zh-CN" altLang="en-US" dirty="0" smtClean="0">
                <a:solidFill>
                  <a:schemeClr val="tx1">
                    <a:lumMod val="85000"/>
                    <a:lumOff val="15000"/>
                  </a:schemeClr>
                </a:solidFill>
              </a:rPr>
              <a:t>点击此处添加文本点击此处添加文本</a:t>
            </a:r>
            <a:endParaRPr lang="zh-CN" altLang="en-US" dirty="0">
              <a:solidFill>
                <a:schemeClr val="tx1">
                  <a:lumMod val="85000"/>
                  <a:lumOff val="15000"/>
                </a:schemeClr>
              </a:solidFill>
            </a:endParaRPr>
          </a:p>
        </p:txBody>
      </p:sp>
    </p:spTree>
    <p:extLst>
      <p:ext uri="{BB962C8B-B14F-4D97-AF65-F5344CB8AC3E}">
        <p14:creationId xmlns:p14="http://schemas.microsoft.com/office/powerpoint/2010/main" val="27662778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1250" fill="hold"/>
                                        <p:tgtEl>
                                          <p:spTgt spid="9"/>
                                        </p:tgtEl>
                                        <p:attrNameLst>
                                          <p:attrName>r</p:attrName>
                                        </p:attrNameLst>
                                      </p:cBhvr>
                                    </p:animRot>
                                  </p:childTnLst>
                                </p:cTn>
                              </p:par>
                              <p:par>
                                <p:cTn id="15" presetID="8" presetClass="emph" presetSubtype="0" fill="hold" nodeType="withEffect">
                                  <p:stCondLst>
                                    <p:cond delay="0"/>
                                  </p:stCondLst>
                                  <p:childTnLst>
                                    <p:animRot by="21600000">
                                      <p:cBhvr>
                                        <p:cTn id="16" dur="1250" fill="hold"/>
                                        <p:tgtEl>
                                          <p:spTgt spid="14"/>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8" presetClass="emph" presetSubtype="0" fill="hold" nodeType="withEffect">
                                  <p:stCondLst>
                                    <p:cond delay="0"/>
                                  </p:stCondLst>
                                  <p:childTnLst>
                                    <p:animRot by="21600000">
                                      <p:cBhvr>
                                        <p:cTn id="23" dur="1250" fill="hold"/>
                                        <p:tgtEl>
                                          <p:spTgt spid="13"/>
                                        </p:tgtEl>
                                        <p:attrNameLst>
                                          <p:attrName>r</p:attrName>
                                        </p:attrNameLst>
                                      </p:cBhvr>
                                    </p:animRo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PPT素材\png\对话框\Nipic_3320946_201203130162555011371.pn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3850" y="627534"/>
            <a:ext cx="1888550" cy="39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E:\PPT素材\png\对话框\Nipic_3320946_201203301625550111371.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578" y="627534"/>
            <a:ext cx="1888550" cy="399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PPT素材\png\对话框\Nipic_3320946_20120330162555011371.pn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085" y="627534"/>
            <a:ext cx="1888550" cy="39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58848" y="1771805"/>
            <a:ext cx="476412" cy="400110"/>
          </a:xfrm>
          <a:prstGeom prst="rect">
            <a:avLst/>
          </a:prstGeom>
          <a:noFill/>
        </p:spPr>
        <p:txBody>
          <a:bodyPr wrap="none" rtlCol="0">
            <a:spAutoFit/>
          </a:bodyPr>
          <a:lstStyle/>
          <a:p>
            <a:r>
              <a:rPr lang="en-US" altLang="zh-CN" sz="2000" dirty="0" smtClean="0">
                <a:solidFill>
                  <a:prstClr val="white"/>
                </a:solidFill>
                <a:ea typeface="宋体"/>
              </a:rPr>
              <a:t>01</a:t>
            </a:r>
            <a:endParaRPr lang="zh-CN" altLang="en-US" sz="2000" dirty="0">
              <a:solidFill>
                <a:prstClr val="white"/>
              </a:solidFill>
              <a:ea typeface="宋体"/>
            </a:endParaRPr>
          </a:p>
        </p:txBody>
      </p:sp>
      <p:sp>
        <p:nvSpPr>
          <p:cNvPr id="6" name="TextBox 5"/>
          <p:cNvSpPr txBox="1"/>
          <p:nvPr/>
        </p:nvSpPr>
        <p:spPr>
          <a:xfrm>
            <a:off x="3965451" y="1764307"/>
            <a:ext cx="476412" cy="400110"/>
          </a:xfrm>
          <a:prstGeom prst="rect">
            <a:avLst/>
          </a:prstGeom>
          <a:noFill/>
        </p:spPr>
        <p:txBody>
          <a:bodyPr wrap="none" rtlCol="0">
            <a:spAutoFit/>
          </a:bodyPr>
          <a:lstStyle/>
          <a:p>
            <a:r>
              <a:rPr lang="en-US" altLang="zh-CN" sz="2000" dirty="0" smtClean="0">
                <a:solidFill>
                  <a:prstClr val="white"/>
                </a:solidFill>
                <a:ea typeface="宋体"/>
              </a:rPr>
              <a:t>02</a:t>
            </a:r>
            <a:endParaRPr lang="zh-CN" altLang="en-US" sz="2000" dirty="0">
              <a:solidFill>
                <a:prstClr val="white"/>
              </a:solidFill>
              <a:ea typeface="宋体"/>
            </a:endParaRPr>
          </a:p>
        </p:txBody>
      </p:sp>
      <p:sp>
        <p:nvSpPr>
          <p:cNvPr id="7" name="TextBox 6"/>
          <p:cNvSpPr txBox="1"/>
          <p:nvPr/>
        </p:nvSpPr>
        <p:spPr>
          <a:xfrm>
            <a:off x="6411991" y="1789707"/>
            <a:ext cx="476412" cy="400110"/>
          </a:xfrm>
          <a:prstGeom prst="rect">
            <a:avLst/>
          </a:prstGeom>
          <a:noFill/>
        </p:spPr>
        <p:txBody>
          <a:bodyPr wrap="none" rtlCol="0">
            <a:spAutoFit/>
          </a:bodyPr>
          <a:lstStyle/>
          <a:p>
            <a:r>
              <a:rPr lang="en-US" altLang="zh-CN" sz="2000" dirty="0" smtClean="0">
                <a:solidFill>
                  <a:prstClr val="white"/>
                </a:solidFill>
                <a:ea typeface="宋体"/>
              </a:rPr>
              <a:t>03</a:t>
            </a:r>
            <a:endParaRPr lang="zh-CN" altLang="en-US" sz="2000" dirty="0">
              <a:solidFill>
                <a:prstClr val="white"/>
              </a:solidFill>
              <a:ea typeface="宋体"/>
            </a:endParaRPr>
          </a:p>
        </p:txBody>
      </p:sp>
      <p:grpSp>
        <p:nvGrpSpPr>
          <p:cNvPr id="8" name="组合 7"/>
          <p:cNvGrpSpPr/>
          <p:nvPr/>
        </p:nvGrpSpPr>
        <p:grpSpPr>
          <a:xfrm>
            <a:off x="1586024" y="2916401"/>
            <a:ext cx="1261884" cy="920288"/>
            <a:chOff x="2150197" y="4045110"/>
            <a:chExt cx="1261884" cy="920288"/>
          </a:xfrm>
        </p:grpSpPr>
        <p:sp>
          <p:nvSpPr>
            <p:cNvPr id="9" name="TextBox 8"/>
            <p:cNvSpPr txBox="1"/>
            <p:nvPr/>
          </p:nvSpPr>
          <p:spPr>
            <a:xfrm rot="6666">
              <a:off x="2150197" y="4462705"/>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10" name="TextBox 9"/>
            <p:cNvSpPr txBox="1"/>
            <p:nvPr/>
          </p:nvSpPr>
          <p:spPr>
            <a:xfrm rot="6666">
              <a:off x="2150197" y="4657621"/>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11" name="TextBox 10"/>
            <p:cNvSpPr txBox="1"/>
            <p:nvPr/>
          </p:nvSpPr>
          <p:spPr>
            <a:xfrm rot="6666">
              <a:off x="2150197" y="4045110"/>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12" name="TextBox 11"/>
            <p:cNvSpPr txBox="1"/>
            <p:nvPr/>
          </p:nvSpPr>
          <p:spPr>
            <a:xfrm rot="6666">
              <a:off x="2150197" y="4240026"/>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grpSp>
      <p:grpSp>
        <p:nvGrpSpPr>
          <p:cNvPr id="13" name="组合 12"/>
          <p:cNvGrpSpPr/>
          <p:nvPr/>
        </p:nvGrpSpPr>
        <p:grpSpPr>
          <a:xfrm>
            <a:off x="4108584" y="2916401"/>
            <a:ext cx="1261884" cy="920288"/>
            <a:chOff x="4529718" y="4045110"/>
            <a:chExt cx="1261884" cy="920288"/>
          </a:xfrm>
        </p:grpSpPr>
        <p:sp>
          <p:nvSpPr>
            <p:cNvPr id="14" name="TextBox 13"/>
            <p:cNvSpPr txBox="1"/>
            <p:nvPr/>
          </p:nvSpPr>
          <p:spPr>
            <a:xfrm rot="6666">
              <a:off x="4529718" y="4462705"/>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15" name="TextBox 14"/>
            <p:cNvSpPr txBox="1"/>
            <p:nvPr/>
          </p:nvSpPr>
          <p:spPr>
            <a:xfrm rot="6666">
              <a:off x="4529718" y="4657621"/>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16" name="TextBox 15"/>
            <p:cNvSpPr txBox="1"/>
            <p:nvPr/>
          </p:nvSpPr>
          <p:spPr>
            <a:xfrm rot="6666">
              <a:off x="4529718" y="4045110"/>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17" name="TextBox 16"/>
            <p:cNvSpPr txBox="1"/>
            <p:nvPr/>
          </p:nvSpPr>
          <p:spPr>
            <a:xfrm rot="6666">
              <a:off x="4529718" y="4240026"/>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grpSp>
      <p:grpSp>
        <p:nvGrpSpPr>
          <p:cNvPr id="18" name="组合 17"/>
          <p:cNvGrpSpPr/>
          <p:nvPr/>
        </p:nvGrpSpPr>
        <p:grpSpPr>
          <a:xfrm>
            <a:off x="6572710" y="2916401"/>
            <a:ext cx="1261884" cy="920288"/>
            <a:chOff x="6843176" y="4045110"/>
            <a:chExt cx="1261884" cy="920288"/>
          </a:xfrm>
        </p:grpSpPr>
        <p:sp>
          <p:nvSpPr>
            <p:cNvPr id="19" name="TextBox 18"/>
            <p:cNvSpPr txBox="1"/>
            <p:nvPr/>
          </p:nvSpPr>
          <p:spPr>
            <a:xfrm rot="6666">
              <a:off x="6843176" y="4462705"/>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20" name="TextBox 19"/>
            <p:cNvSpPr txBox="1"/>
            <p:nvPr/>
          </p:nvSpPr>
          <p:spPr>
            <a:xfrm rot="6666">
              <a:off x="6843176" y="4657621"/>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21" name="TextBox 20"/>
            <p:cNvSpPr txBox="1"/>
            <p:nvPr/>
          </p:nvSpPr>
          <p:spPr>
            <a:xfrm rot="6666">
              <a:off x="6843176" y="4045110"/>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sp>
          <p:nvSpPr>
            <p:cNvPr id="22" name="TextBox 21"/>
            <p:cNvSpPr txBox="1"/>
            <p:nvPr/>
          </p:nvSpPr>
          <p:spPr>
            <a:xfrm rot="6666">
              <a:off x="6843176" y="4240026"/>
              <a:ext cx="1261884" cy="307777"/>
            </a:xfrm>
            <a:prstGeom prst="rect">
              <a:avLst/>
            </a:prstGeom>
            <a:noFill/>
          </p:spPr>
          <p:txBody>
            <a:bodyPr wrap="none" rtlCol="0">
              <a:spAutoFit/>
            </a:bodyPr>
            <a:lstStyle/>
            <a:p>
              <a:r>
                <a:rPr lang="zh-CN" altLang="en-US" sz="1400" dirty="0" smtClean="0">
                  <a:solidFill>
                    <a:prstClr val="white"/>
                  </a:solidFill>
                  <a:latin typeface="华康少女文字W5" pitchFamily="81" charset="-122"/>
                </a:rPr>
                <a:t>点击添加文本</a:t>
              </a:r>
              <a:endParaRPr lang="zh-CN" altLang="en-US" sz="1400" dirty="0">
                <a:solidFill>
                  <a:prstClr val="white"/>
                </a:solidFill>
                <a:latin typeface="华康少女文字W5" pitchFamily="81" charset="-122"/>
              </a:endParaRPr>
            </a:p>
          </p:txBody>
        </p:sp>
      </p:grpSp>
      <p:pic>
        <p:nvPicPr>
          <p:cNvPr id="26" name="Picture 3" descr="E:\丫头\png\小人\卡通类素材\r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858" y="3125632"/>
            <a:ext cx="945551" cy="1296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tr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0340" y="3125632"/>
            <a:ext cx="948221" cy="1296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rt.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5422"/>
          <a:stretch/>
        </p:blipFill>
        <p:spPr bwMode="auto">
          <a:xfrm>
            <a:off x="5905562" y="3052414"/>
            <a:ext cx="982841"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77032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360"/>
                                          </p:val>
                                        </p:tav>
                                        <p:tav tm="100000">
                                          <p:val>
                                            <p:fltVal val="0"/>
                                          </p:val>
                                        </p:tav>
                                      </p:tavLst>
                                    </p:anim>
                                    <p:animEffect transition="in" filter="fade">
                                      <p:cBhvr>
                                        <p:cTn id="21" dur="500"/>
                                        <p:tgtEl>
                                          <p:spTgt spid="5"/>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32" dur="1000" fill="hold"/>
                                        <p:tgtEl>
                                          <p:spTgt spid="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 calcmode="lin" valueType="num">
                                      <p:cBhvr>
                                        <p:cTn id="42" dur="500" fill="hold"/>
                                        <p:tgtEl>
                                          <p:spTgt spid="6"/>
                                        </p:tgtEl>
                                        <p:attrNameLst>
                                          <p:attrName>style.rotation</p:attrName>
                                        </p:attrNameLst>
                                      </p:cBhvr>
                                      <p:tavLst>
                                        <p:tav tm="0">
                                          <p:val>
                                            <p:fltVal val="360"/>
                                          </p:val>
                                        </p:tav>
                                        <p:tav tm="100000">
                                          <p:val>
                                            <p:fltVal val="0"/>
                                          </p:val>
                                        </p:tav>
                                      </p:tavLst>
                                    </p:anim>
                                    <p:animEffect transition="in" filter="fade">
                                      <p:cBhvr>
                                        <p:cTn id="43" dur="500"/>
                                        <p:tgtEl>
                                          <p:spTgt spid="6"/>
                                        </p:tgtEl>
                                      </p:cBhvr>
                                    </p:animEffect>
                                  </p:childTnLst>
                                </p:cTn>
                              </p:par>
                            </p:childTnLst>
                          </p:cTn>
                        </p:par>
                        <p:par>
                          <p:cTn id="44" fill="hold">
                            <p:stCondLst>
                              <p:cond delay="3500"/>
                            </p:stCondLst>
                            <p:childTnLst>
                              <p:par>
                                <p:cTn id="45" presetID="16" presetClass="entr" presetSubtype="21"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par>
                          <p:cTn id="48" fill="hold">
                            <p:stCondLst>
                              <p:cond delay="4000"/>
                            </p:stCondLst>
                            <p:childTnLst>
                              <p:par>
                                <p:cTn id="49" presetID="25"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4" dur="1000" fill="hold"/>
                                        <p:tgtEl>
                                          <p:spTgt spid="2"/>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
                                        </p:tgtEl>
                                      </p:cBhvr>
                                    </p:animEffect>
                                  </p:childTnLst>
                                </p:cTn>
                              </p:par>
                            </p:childTnLst>
                          </p:cTn>
                        </p:par>
                        <p:par>
                          <p:cTn id="59" fill="hold">
                            <p:stCondLst>
                              <p:cond delay="5000"/>
                            </p:stCondLst>
                            <p:childTnLst>
                              <p:par>
                                <p:cTn id="60" presetID="49" presetClass="entr" presetSubtype="0" decel="100000"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 calcmode="lin" valueType="num">
                                      <p:cBhvr>
                                        <p:cTn id="64" dur="500" fill="hold"/>
                                        <p:tgtEl>
                                          <p:spTgt spid="7"/>
                                        </p:tgtEl>
                                        <p:attrNameLst>
                                          <p:attrName>style.rotation</p:attrName>
                                        </p:attrNameLst>
                                      </p:cBhvr>
                                      <p:tavLst>
                                        <p:tav tm="0">
                                          <p:val>
                                            <p:fltVal val="360"/>
                                          </p:val>
                                        </p:tav>
                                        <p:tav tm="100000">
                                          <p:val>
                                            <p:fltVal val="0"/>
                                          </p:val>
                                        </p:tav>
                                      </p:tavLst>
                                    </p:anim>
                                    <p:animEffect transition="in" filter="fade">
                                      <p:cBhvr>
                                        <p:cTn id="65" dur="500"/>
                                        <p:tgtEl>
                                          <p:spTgt spid="7"/>
                                        </p:tgtEl>
                                      </p:cBhvr>
                                    </p:animEffect>
                                  </p:childTnLst>
                                </p:cTn>
                              </p:par>
                            </p:childTnLst>
                          </p:cTn>
                        </p:par>
                        <p:par>
                          <p:cTn id="66" fill="hold">
                            <p:stCondLst>
                              <p:cond delay="5500"/>
                            </p:stCondLst>
                            <p:childTnLst>
                              <p:par>
                                <p:cTn id="67" presetID="16" presetClass="entr" presetSubtype="21"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par>
                          <p:cTn id="70" fill="hold">
                            <p:stCondLst>
                              <p:cond delay="6000"/>
                            </p:stCondLst>
                            <p:childTnLst>
                              <p:par>
                                <p:cTn id="71" presetID="53" presetClass="entr" presetSubtype="16"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par>
                                <p:cTn id="76" presetID="53" presetClass="entr" presetSubtype="16"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par>
                                <p:cTn id="81" presetID="53" presetClass="entr" presetSubtype="16"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Effect transition="in" filter="fade">
                                      <p:cBhvr>
                                        <p:cTn id="8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20219193">
            <a:off x="2439588" y="2383895"/>
            <a:ext cx="2646878" cy="584775"/>
          </a:xfrm>
          <a:prstGeom prst="rect">
            <a:avLst/>
          </a:prstGeom>
          <a:noFill/>
        </p:spPr>
        <p:txBody>
          <a:bodyPr wrap="none" rtlCol="0">
            <a:spAutoFit/>
          </a:bodyPr>
          <a:lstStyle/>
          <a:p>
            <a:r>
              <a:rPr lang="zh-CN" altLang="en-US" sz="3200" b="1" dirty="0" smtClean="0">
                <a:solidFill>
                  <a:srgbClr val="00B0F0"/>
                </a:solidFill>
              </a:rPr>
              <a:t>点击添加文本</a:t>
            </a:r>
            <a:endParaRPr lang="zh-CN" altLang="en-US" sz="3200" b="1" dirty="0">
              <a:solidFill>
                <a:srgbClr val="00B0F0"/>
              </a:solidFill>
            </a:endParaRPr>
          </a:p>
        </p:txBody>
      </p:sp>
      <p:sp>
        <p:nvSpPr>
          <p:cNvPr id="6" name="TextBox 5"/>
          <p:cNvSpPr txBox="1"/>
          <p:nvPr/>
        </p:nvSpPr>
        <p:spPr>
          <a:xfrm rot="20269738">
            <a:off x="3211936" y="1699267"/>
            <a:ext cx="534121" cy="830997"/>
          </a:xfrm>
          <a:prstGeom prst="rect">
            <a:avLst/>
          </a:prstGeom>
          <a:noFill/>
        </p:spPr>
        <p:txBody>
          <a:bodyPr wrap="none" rtlCol="0">
            <a:spAutoFit/>
          </a:bodyPr>
          <a:lstStyle/>
          <a:p>
            <a:r>
              <a:rPr lang="en-US" altLang="zh-CN" sz="4800" dirty="0" smtClean="0">
                <a:ln w="22225">
                  <a:solidFill>
                    <a:schemeClr val="bg1"/>
                  </a:solidFill>
                </a:ln>
                <a:solidFill>
                  <a:srgbClr val="00B0F0"/>
                </a:solidFill>
                <a:effectLst>
                  <a:outerShdw blurRad="63500" sx="102000" sy="102000" algn="ctr" rotWithShape="0">
                    <a:prstClr val="black">
                      <a:alpha val="40000"/>
                    </a:prstClr>
                  </a:outerShdw>
                </a:effectLst>
              </a:rPr>
              <a:t>4</a:t>
            </a:r>
            <a:endParaRPr lang="zh-CN" altLang="en-US" sz="4800" dirty="0">
              <a:ln w="22225">
                <a:solidFill>
                  <a:schemeClr val="bg1"/>
                </a:solidFill>
              </a:ln>
              <a:solidFill>
                <a:srgbClr val="00B0F0"/>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14747686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81845" y="1707654"/>
            <a:ext cx="2349306" cy="1980000"/>
            <a:chOff x="681845" y="1707654"/>
            <a:chExt cx="2349306" cy="1980000"/>
          </a:xfrm>
        </p:grpSpPr>
        <p:grpSp>
          <p:nvGrpSpPr>
            <p:cNvPr id="7" name="组合 6"/>
            <p:cNvGrpSpPr>
              <a:grpSpLocks noChangeAspect="1"/>
            </p:cNvGrpSpPr>
            <p:nvPr/>
          </p:nvGrpSpPr>
          <p:grpSpPr>
            <a:xfrm>
              <a:off x="681845" y="1707654"/>
              <a:ext cx="2349306" cy="1980000"/>
              <a:chOff x="844349" y="1728233"/>
              <a:chExt cx="1829638" cy="1542026"/>
            </a:xfrm>
            <a:effectLst>
              <a:outerShdw blurRad="76200" dir="13500000" sy="23000" kx="1200000" algn="br" rotWithShape="0">
                <a:prstClr val="black">
                  <a:alpha val="20000"/>
                </a:prstClr>
              </a:outerShdw>
            </a:effectLst>
          </p:grpSpPr>
          <p:sp>
            <p:nvSpPr>
              <p:cNvPr id="5" name="椭圆 3"/>
              <p:cNvSpPr/>
              <p:nvPr/>
            </p:nvSpPr>
            <p:spPr>
              <a:xfrm>
                <a:off x="1140130" y="1728233"/>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FF9933">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983414" y="1813190"/>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FF9933">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3"/>
              <p:cNvSpPr/>
              <p:nvPr/>
            </p:nvSpPr>
            <p:spPr>
              <a:xfrm>
                <a:off x="844349" y="1728234"/>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FF9933">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16"/>
            <p:cNvSpPr txBox="1"/>
            <p:nvPr/>
          </p:nvSpPr>
          <p:spPr>
            <a:xfrm>
              <a:off x="1130399" y="2376304"/>
              <a:ext cx="1723846" cy="731675"/>
            </a:xfrm>
            <a:prstGeom prst="rect">
              <a:avLst/>
            </a:prstGeom>
            <a:noFill/>
          </p:spPr>
          <p:txBody>
            <a:bodyPr wrap="square" rtlCol="0">
              <a:spAutoFit/>
            </a:bodyPr>
            <a:lstStyle/>
            <a:p>
              <a:pPr>
                <a:lnSpc>
                  <a:spcPct val="120000"/>
                </a:lnSpc>
              </a:pPr>
              <a:r>
                <a:rPr lang="zh-CN" altLang="en-US" dirty="0" smtClean="0">
                  <a:solidFill>
                    <a:schemeClr val="bg1"/>
                  </a:solidFill>
                </a:rPr>
                <a:t>点击添加文本点击添加文本</a:t>
              </a:r>
              <a:endParaRPr lang="zh-CN" altLang="en-US" dirty="0">
                <a:solidFill>
                  <a:schemeClr val="bg1"/>
                </a:solidFill>
              </a:endParaRPr>
            </a:p>
          </p:txBody>
        </p:sp>
      </p:grpSp>
      <p:grpSp>
        <p:nvGrpSpPr>
          <p:cNvPr id="25" name="组合 24"/>
          <p:cNvGrpSpPr/>
          <p:nvPr/>
        </p:nvGrpSpPr>
        <p:grpSpPr>
          <a:xfrm>
            <a:off x="3315680" y="1707654"/>
            <a:ext cx="2349306" cy="1980000"/>
            <a:chOff x="3315680" y="1707654"/>
            <a:chExt cx="2349306" cy="1980000"/>
          </a:xfrm>
        </p:grpSpPr>
        <p:grpSp>
          <p:nvGrpSpPr>
            <p:cNvPr id="8" name="组合 7"/>
            <p:cNvGrpSpPr>
              <a:grpSpLocks noChangeAspect="1"/>
            </p:cNvGrpSpPr>
            <p:nvPr/>
          </p:nvGrpSpPr>
          <p:grpSpPr>
            <a:xfrm>
              <a:off x="3315680" y="1707654"/>
              <a:ext cx="2349306" cy="1980000"/>
              <a:chOff x="844349" y="1728233"/>
              <a:chExt cx="1829638" cy="1542026"/>
            </a:xfrm>
            <a:effectLst>
              <a:outerShdw blurRad="76200" dir="13500000" sy="23000" kx="1200000" algn="br" rotWithShape="0">
                <a:prstClr val="black">
                  <a:alpha val="20000"/>
                </a:prstClr>
              </a:outerShdw>
            </a:effectLst>
          </p:grpSpPr>
          <p:sp>
            <p:nvSpPr>
              <p:cNvPr id="9" name="椭圆 3"/>
              <p:cNvSpPr/>
              <p:nvPr/>
            </p:nvSpPr>
            <p:spPr>
              <a:xfrm>
                <a:off x="1140130" y="1728233"/>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10C9EE">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3"/>
              <p:cNvSpPr/>
              <p:nvPr/>
            </p:nvSpPr>
            <p:spPr>
              <a:xfrm>
                <a:off x="983414" y="1813190"/>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10C9EE">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3"/>
              <p:cNvSpPr/>
              <p:nvPr/>
            </p:nvSpPr>
            <p:spPr>
              <a:xfrm>
                <a:off x="844349" y="1728234"/>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10C9EE">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7"/>
            <p:cNvSpPr txBox="1"/>
            <p:nvPr/>
          </p:nvSpPr>
          <p:spPr>
            <a:xfrm>
              <a:off x="3697362" y="2376304"/>
              <a:ext cx="1723846" cy="731675"/>
            </a:xfrm>
            <a:prstGeom prst="rect">
              <a:avLst/>
            </a:prstGeom>
            <a:noFill/>
          </p:spPr>
          <p:txBody>
            <a:bodyPr wrap="square" rtlCol="0">
              <a:spAutoFit/>
            </a:bodyPr>
            <a:lstStyle/>
            <a:p>
              <a:pPr>
                <a:lnSpc>
                  <a:spcPct val="120000"/>
                </a:lnSpc>
              </a:pPr>
              <a:r>
                <a:rPr lang="zh-CN" altLang="en-US" dirty="0" smtClean="0">
                  <a:solidFill>
                    <a:schemeClr val="bg1"/>
                  </a:solidFill>
                </a:rPr>
                <a:t>点击添加文本点击添加文本</a:t>
              </a:r>
              <a:endParaRPr lang="zh-CN" altLang="en-US" dirty="0">
                <a:solidFill>
                  <a:schemeClr val="bg1"/>
                </a:solidFill>
              </a:endParaRPr>
            </a:p>
          </p:txBody>
        </p:sp>
      </p:grpSp>
      <p:grpSp>
        <p:nvGrpSpPr>
          <p:cNvPr id="26" name="组合 25"/>
          <p:cNvGrpSpPr/>
          <p:nvPr/>
        </p:nvGrpSpPr>
        <p:grpSpPr>
          <a:xfrm>
            <a:off x="5949515" y="1707654"/>
            <a:ext cx="2349306" cy="1980000"/>
            <a:chOff x="5949515" y="1707654"/>
            <a:chExt cx="2349306" cy="1980000"/>
          </a:xfrm>
        </p:grpSpPr>
        <p:grpSp>
          <p:nvGrpSpPr>
            <p:cNvPr id="12" name="组合 11"/>
            <p:cNvGrpSpPr>
              <a:grpSpLocks noChangeAspect="1"/>
            </p:cNvGrpSpPr>
            <p:nvPr/>
          </p:nvGrpSpPr>
          <p:grpSpPr>
            <a:xfrm>
              <a:off x="5949515" y="1707654"/>
              <a:ext cx="2349306" cy="1980000"/>
              <a:chOff x="844349" y="1728233"/>
              <a:chExt cx="1829638" cy="1542026"/>
            </a:xfrm>
            <a:effectLst>
              <a:outerShdw blurRad="76200" dir="13500000" sy="23000" kx="1200000" algn="br" rotWithShape="0">
                <a:prstClr val="black">
                  <a:alpha val="20000"/>
                </a:prstClr>
              </a:outerShdw>
            </a:effectLst>
          </p:grpSpPr>
          <p:sp>
            <p:nvSpPr>
              <p:cNvPr id="13" name="椭圆 3"/>
              <p:cNvSpPr/>
              <p:nvPr/>
            </p:nvSpPr>
            <p:spPr>
              <a:xfrm>
                <a:off x="1140130" y="1728233"/>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92D05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3"/>
              <p:cNvSpPr/>
              <p:nvPr/>
            </p:nvSpPr>
            <p:spPr>
              <a:xfrm>
                <a:off x="983414" y="1813190"/>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92D050">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3"/>
              <p:cNvSpPr/>
              <p:nvPr/>
            </p:nvSpPr>
            <p:spPr>
              <a:xfrm>
                <a:off x="844349" y="1728234"/>
                <a:ext cx="1533857" cy="1457069"/>
              </a:xfrm>
              <a:custGeom>
                <a:avLst/>
                <a:gdLst>
                  <a:gd name="connsiteX0" fmla="*/ 0 w 1368152"/>
                  <a:gd name="connsiteY0" fmla="*/ 684076 h 1368152"/>
                  <a:gd name="connsiteX1" fmla="*/ 684076 w 1368152"/>
                  <a:gd name="connsiteY1" fmla="*/ 0 h 1368152"/>
                  <a:gd name="connsiteX2" fmla="*/ 1368152 w 1368152"/>
                  <a:gd name="connsiteY2" fmla="*/ 684076 h 1368152"/>
                  <a:gd name="connsiteX3" fmla="*/ 684076 w 1368152"/>
                  <a:gd name="connsiteY3" fmla="*/ 1368152 h 1368152"/>
                  <a:gd name="connsiteX4" fmla="*/ 0 w 1368152"/>
                  <a:gd name="connsiteY4" fmla="*/ 684076 h 1368152"/>
                  <a:gd name="connsiteX0" fmla="*/ 0 w 1431652"/>
                  <a:gd name="connsiteY0" fmla="*/ 684087 h 1368173"/>
                  <a:gd name="connsiteX1" fmla="*/ 684076 w 1431652"/>
                  <a:gd name="connsiteY1" fmla="*/ 11 h 1368173"/>
                  <a:gd name="connsiteX2" fmla="*/ 1431652 w 1431652"/>
                  <a:gd name="connsiteY2" fmla="*/ 671387 h 1368173"/>
                  <a:gd name="connsiteX3" fmla="*/ 684076 w 1431652"/>
                  <a:gd name="connsiteY3" fmla="*/ 1368163 h 1368173"/>
                  <a:gd name="connsiteX4" fmla="*/ 0 w 1431652"/>
                  <a:gd name="connsiteY4" fmla="*/ 684087 h 1368173"/>
                  <a:gd name="connsiteX0" fmla="*/ 745 w 1432397"/>
                  <a:gd name="connsiteY0" fmla="*/ 772984 h 1457067"/>
                  <a:gd name="connsiteX1" fmla="*/ 570521 w 1432397"/>
                  <a:gd name="connsiteY1" fmla="*/ 8 h 1457067"/>
                  <a:gd name="connsiteX2" fmla="*/ 1432397 w 1432397"/>
                  <a:gd name="connsiteY2" fmla="*/ 760284 h 1457067"/>
                  <a:gd name="connsiteX3" fmla="*/ 684821 w 1432397"/>
                  <a:gd name="connsiteY3" fmla="*/ 1457060 h 1457067"/>
                  <a:gd name="connsiteX4" fmla="*/ 745 w 1432397"/>
                  <a:gd name="connsiteY4" fmla="*/ 772984 h 1457067"/>
                  <a:gd name="connsiteX0" fmla="*/ 605 w 1533857"/>
                  <a:gd name="connsiteY0" fmla="*/ 747583 h 1457069"/>
                  <a:gd name="connsiteX1" fmla="*/ 671981 w 1533857"/>
                  <a:gd name="connsiteY1" fmla="*/ 7 h 1457069"/>
                  <a:gd name="connsiteX2" fmla="*/ 1533857 w 1533857"/>
                  <a:gd name="connsiteY2" fmla="*/ 760283 h 1457069"/>
                  <a:gd name="connsiteX3" fmla="*/ 786281 w 1533857"/>
                  <a:gd name="connsiteY3" fmla="*/ 1457059 h 1457069"/>
                  <a:gd name="connsiteX4" fmla="*/ 605 w 1533857"/>
                  <a:gd name="connsiteY4" fmla="*/ 747583 h 1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857" h="1457069">
                    <a:moveTo>
                      <a:pt x="605" y="747583"/>
                    </a:moveTo>
                    <a:cubicBezTo>
                      <a:pt x="-18445" y="504741"/>
                      <a:pt x="416439" y="-2110"/>
                      <a:pt x="671981" y="7"/>
                    </a:cubicBezTo>
                    <a:cubicBezTo>
                      <a:pt x="927523" y="2124"/>
                      <a:pt x="1533857" y="382478"/>
                      <a:pt x="1533857" y="760283"/>
                    </a:cubicBezTo>
                    <a:cubicBezTo>
                      <a:pt x="1533857" y="1138088"/>
                      <a:pt x="1041823" y="1459176"/>
                      <a:pt x="786281" y="1457059"/>
                    </a:cubicBezTo>
                    <a:cubicBezTo>
                      <a:pt x="530739" y="1454942"/>
                      <a:pt x="19655" y="990425"/>
                      <a:pt x="605" y="747583"/>
                    </a:cubicBezTo>
                    <a:close/>
                  </a:path>
                </a:pathLst>
              </a:cu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Box 18"/>
            <p:cNvSpPr txBox="1"/>
            <p:nvPr/>
          </p:nvSpPr>
          <p:spPr>
            <a:xfrm>
              <a:off x="6347438" y="2376304"/>
              <a:ext cx="1723846" cy="731675"/>
            </a:xfrm>
            <a:prstGeom prst="rect">
              <a:avLst/>
            </a:prstGeom>
            <a:noFill/>
          </p:spPr>
          <p:txBody>
            <a:bodyPr wrap="square" rtlCol="0">
              <a:spAutoFit/>
            </a:bodyPr>
            <a:lstStyle/>
            <a:p>
              <a:pPr>
                <a:lnSpc>
                  <a:spcPct val="120000"/>
                </a:lnSpc>
              </a:pPr>
              <a:r>
                <a:rPr lang="zh-CN" altLang="en-US" dirty="0" smtClean="0">
                  <a:solidFill>
                    <a:schemeClr val="bg1"/>
                  </a:solidFill>
                </a:rPr>
                <a:t>点击添加文本点击添加文本</a:t>
              </a:r>
              <a:endParaRPr lang="zh-CN" altLang="en-US" dirty="0">
                <a:solidFill>
                  <a:schemeClr val="bg1"/>
                </a:solidFill>
              </a:endParaRPr>
            </a:p>
          </p:txBody>
        </p:sp>
      </p:gr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804" y="547456"/>
            <a:ext cx="5760226" cy="1051111"/>
          </a:xfrm>
          <a:prstGeom prst="rect">
            <a:avLst/>
          </a:prstGeom>
        </p:spPr>
      </p:pic>
    </p:spTree>
    <p:extLst>
      <p:ext uri="{BB962C8B-B14F-4D97-AF65-F5344CB8AC3E}">
        <p14:creationId xmlns:p14="http://schemas.microsoft.com/office/powerpoint/2010/main" val="2093268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900" decel="100000" fill="hold"/>
                                        <p:tgtEl>
                                          <p:spTgt spid="2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900" decel="100000" fill="hold"/>
                                        <p:tgtEl>
                                          <p:spTgt spid="2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E:\丫头\png\小人\卡通类素材\vb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2732525"/>
            <a:ext cx="3310780" cy="189169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E:\丫头\png\对话框\信纸\ppt宝藏_www.pptbz.com_留言本信纸素材42334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8653">
            <a:off x="3323841" y="240476"/>
            <a:ext cx="4336310" cy="4164306"/>
          </a:xfrm>
          <a:prstGeom prst="rect">
            <a:avLst/>
          </a:prstGeom>
          <a:noFill/>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rot="551350">
            <a:off x="5191114" y="2135311"/>
            <a:ext cx="1900678" cy="1569660"/>
          </a:xfrm>
          <a:prstGeom prst="rect">
            <a:avLst/>
          </a:prstGeom>
          <a:noFill/>
        </p:spPr>
        <p:txBody>
          <a:bodyPr wrap="square" rtlCol="0">
            <a:spAutoFit/>
          </a:bodyPr>
          <a:lstStyle/>
          <a:p>
            <a:pPr>
              <a:lnSpc>
                <a:spcPct val="120000"/>
              </a:lnSpc>
            </a:pPr>
            <a:r>
              <a:rPr lang="zh-CN" altLang="en-US" sz="1600" dirty="0" smtClean="0">
                <a:solidFill>
                  <a:schemeClr val="accent6">
                    <a:lumMod val="75000"/>
                  </a:schemeClr>
                </a:solidFill>
              </a:rPr>
              <a:t>点击此处添加文本点击此处添加文本点击此处添加文本点击此处添加文本点击此处添加文本</a:t>
            </a:r>
            <a:endParaRPr lang="zh-CN" altLang="en-US" sz="1600" dirty="0">
              <a:solidFill>
                <a:schemeClr val="accent6">
                  <a:lumMod val="75000"/>
                </a:schemeClr>
              </a:solidFill>
            </a:endParaRPr>
          </a:p>
        </p:txBody>
      </p:sp>
    </p:spTree>
    <p:extLst>
      <p:ext uri="{BB962C8B-B14F-4D97-AF65-F5344CB8AC3E}">
        <p14:creationId xmlns:p14="http://schemas.microsoft.com/office/powerpoint/2010/main" val="282331594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fade">
                                      <p:cBhvr>
                                        <p:cTn id="7" dur="750"/>
                                        <p:tgtEl>
                                          <p:spTgt spid="12293"/>
                                        </p:tgtEl>
                                      </p:cBhvr>
                                    </p:animEffect>
                                    <p:anim calcmode="lin" valueType="num">
                                      <p:cBhvr>
                                        <p:cTn id="8" dur="750" fill="hold"/>
                                        <p:tgtEl>
                                          <p:spTgt spid="12293"/>
                                        </p:tgtEl>
                                        <p:attrNameLst>
                                          <p:attrName>ppt_x</p:attrName>
                                        </p:attrNameLst>
                                      </p:cBhvr>
                                      <p:tavLst>
                                        <p:tav tm="0">
                                          <p:val>
                                            <p:strVal val="#ppt_x"/>
                                          </p:val>
                                        </p:tav>
                                        <p:tav tm="100000">
                                          <p:val>
                                            <p:strVal val="#ppt_x"/>
                                          </p:val>
                                        </p:tav>
                                      </p:tavLst>
                                    </p:anim>
                                    <p:anim calcmode="lin" valueType="num">
                                      <p:cBhvr>
                                        <p:cTn id="9" dur="750" fill="hold"/>
                                        <p:tgtEl>
                                          <p:spTgt spid="1229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grpId="0" nodeType="afterEffect">
                                  <p:stCondLst>
                                    <p:cond delay="0"/>
                                  </p:stCondLst>
                                  <p:iterate type="lt">
                                    <p:tmPct val="6000"/>
                                  </p:iterate>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2420"/>
                            </p:stCondLst>
                            <p:childTnLst>
                              <p:par>
                                <p:cTn id="17" presetID="53" presetClass="entr" presetSubtype="16" fill="hold" nodeType="afterEffect">
                                  <p:stCondLst>
                                    <p:cond delay="0"/>
                                  </p:stCondLst>
                                  <p:childTnLst>
                                    <p:set>
                                      <p:cBhvr>
                                        <p:cTn id="18" dur="1" fill="hold">
                                          <p:stCondLst>
                                            <p:cond delay="0"/>
                                          </p:stCondLst>
                                        </p:cTn>
                                        <p:tgtEl>
                                          <p:spTgt spid="12291"/>
                                        </p:tgtEl>
                                        <p:attrNameLst>
                                          <p:attrName>style.visibility</p:attrName>
                                        </p:attrNameLst>
                                      </p:cBhvr>
                                      <p:to>
                                        <p:strVal val="visible"/>
                                      </p:to>
                                    </p:set>
                                    <p:anim calcmode="lin" valueType="num">
                                      <p:cBhvr>
                                        <p:cTn id="19" dur="500" fill="hold"/>
                                        <p:tgtEl>
                                          <p:spTgt spid="12291"/>
                                        </p:tgtEl>
                                        <p:attrNameLst>
                                          <p:attrName>ppt_w</p:attrName>
                                        </p:attrNameLst>
                                      </p:cBhvr>
                                      <p:tavLst>
                                        <p:tav tm="0">
                                          <p:val>
                                            <p:fltVal val="0"/>
                                          </p:val>
                                        </p:tav>
                                        <p:tav tm="100000">
                                          <p:val>
                                            <p:strVal val="#ppt_w"/>
                                          </p:val>
                                        </p:tav>
                                      </p:tavLst>
                                    </p:anim>
                                    <p:anim calcmode="lin" valueType="num">
                                      <p:cBhvr>
                                        <p:cTn id="20" dur="500" fill="hold"/>
                                        <p:tgtEl>
                                          <p:spTgt spid="12291"/>
                                        </p:tgtEl>
                                        <p:attrNameLst>
                                          <p:attrName>ppt_h</p:attrName>
                                        </p:attrNameLst>
                                      </p:cBhvr>
                                      <p:tavLst>
                                        <p:tav tm="0">
                                          <p:val>
                                            <p:fltVal val="0"/>
                                          </p:val>
                                        </p:tav>
                                        <p:tav tm="100000">
                                          <p:val>
                                            <p:strVal val="#ppt_h"/>
                                          </p:val>
                                        </p:tav>
                                      </p:tavLst>
                                    </p:anim>
                                    <p:animEffect transition="in" filter="fade">
                                      <p:cBhvr>
                                        <p:cTn id="21"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547020" y="2925400"/>
            <a:ext cx="3923538" cy="805547"/>
            <a:chOff x="2547020" y="2925400"/>
            <a:chExt cx="3923538" cy="805547"/>
          </a:xfrm>
        </p:grpSpPr>
        <p:sp>
          <p:nvSpPr>
            <p:cNvPr id="7" name="TextBox 6"/>
            <p:cNvSpPr txBox="1"/>
            <p:nvPr/>
          </p:nvSpPr>
          <p:spPr>
            <a:xfrm>
              <a:off x="2547020" y="2931790"/>
              <a:ext cx="3864230" cy="769441"/>
            </a:xfrm>
            <a:prstGeom prst="rect">
              <a:avLst/>
            </a:prstGeom>
            <a:noFill/>
          </p:spPr>
          <p:txBody>
            <a:bodyPr wrap="square" rtlCol="0">
              <a:spAutoFit/>
            </a:bodyPr>
            <a:lstStyle/>
            <a:p>
              <a:pPr algn="ctr"/>
              <a:r>
                <a:rPr lang="zh-CN" altLang="en-US" sz="4400" b="1" dirty="0" smtClean="0">
                  <a:ln>
                    <a:solidFill>
                      <a:schemeClr val="bg1">
                        <a:lumMod val="65000"/>
                      </a:schemeClr>
                    </a:solidFill>
                  </a:ln>
                  <a:solidFill>
                    <a:schemeClr val="bg1">
                      <a:lumMod val="65000"/>
                    </a:schemeClr>
                  </a:solidFill>
                  <a:cs typeface="+mn-ea"/>
                  <a:sym typeface="+mn-lt"/>
                </a:rPr>
                <a:t>谢谢观赏</a:t>
              </a:r>
              <a:endParaRPr lang="zh-CN" altLang="en-US" sz="4400" b="1" dirty="0">
                <a:ln>
                  <a:solidFill>
                    <a:schemeClr val="bg1">
                      <a:lumMod val="65000"/>
                    </a:schemeClr>
                  </a:solidFill>
                </a:ln>
                <a:solidFill>
                  <a:schemeClr val="bg1">
                    <a:lumMod val="65000"/>
                  </a:schemeClr>
                </a:solidFill>
                <a:cs typeface="+mn-ea"/>
                <a:sym typeface="+mn-lt"/>
              </a:endParaRPr>
            </a:p>
          </p:txBody>
        </p:sp>
        <p:sp>
          <p:nvSpPr>
            <p:cNvPr id="8" name="TextBox 7"/>
            <p:cNvSpPr txBox="1"/>
            <p:nvPr/>
          </p:nvSpPr>
          <p:spPr>
            <a:xfrm>
              <a:off x="2606328" y="2925400"/>
              <a:ext cx="3864230" cy="769441"/>
            </a:xfrm>
            <a:prstGeom prst="rect">
              <a:avLst/>
            </a:prstGeom>
            <a:noFill/>
          </p:spPr>
          <p:txBody>
            <a:bodyPr wrap="square" rtlCol="0">
              <a:spAutoFit/>
            </a:bodyPr>
            <a:lstStyle/>
            <a:p>
              <a:pPr algn="ctr"/>
              <a:r>
                <a:rPr lang="zh-CN" altLang="en-US" sz="4400" b="1" dirty="0" smtClean="0">
                  <a:ln>
                    <a:solidFill>
                      <a:srgbClr val="FF9933"/>
                    </a:solidFill>
                  </a:ln>
                  <a:solidFill>
                    <a:schemeClr val="bg1"/>
                  </a:solidFill>
                  <a:cs typeface="+mn-ea"/>
                  <a:sym typeface="+mn-lt"/>
                </a:rPr>
                <a:t>谢谢观赏</a:t>
              </a:r>
              <a:endParaRPr lang="zh-CN" altLang="en-US" sz="4400" b="1" dirty="0">
                <a:ln>
                  <a:solidFill>
                    <a:srgbClr val="FF9933"/>
                  </a:solidFill>
                </a:ln>
                <a:solidFill>
                  <a:schemeClr val="bg1"/>
                </a:solidFill>
                <a:cs typeface="+mn-ea"/>
                <a:sym typeface="+mn-lt"/>
              </a:endParaRPr>
            </a:p>
          </p:txBody>
        </p:sp>
        <p:sp>
          <p:nvSpPr>
            <p:cNvPr id="9" name="TextBox 8"/>
            <p:cNvSpPr txBox="1"/>
            <p:nvPr/>
          </p:nvSpPr>
          <p:spPr>
            <a:xfrm>
              <a:off x="2589932" y="2961506"/>
              <a:ext cx="3864230" cy="769441"/>
            </a:xfrm>
            <a:prstGeom prst="rect">
              <a:avLst/>
            </a:prstGeom>
            <a:noFill/>
          </p:spPr>
          <p:txBody>
            <a:bodyPr wrap="square" rtlCol="0">
              <a:spAutoFit/>
            </a:bodyPr>
            <a:lstStyle/>
            <a:p>
              <a:pPr algn="ctr"/>
              <a:r>
                <a:rPr lang="zh-CN" altLang="en-US" sz="4400" b="1" dirty="0" smtClean="0">
                  <a:ln>
                    <a:solidFill>
                      <a:schemeClr val="accent6">
                        <a:lumMod val="75000"/>
                      </a:schemeClr>
                    </a:solidFill>
                  </a:ln>
                  <a:solidFill>
                    <a:schemeClr val="accent6">
                      <a:lumMod val="75000"/>
                    </a:schemeClr>
                  </a:solidFill>
                  <a:cs typeface="+mn-ea"/>
                  <a:sym typeface="+mn-lt"/>
                </a:rPr>
                <a:t>谢谢观赏</a:t>
              </a:r>
              <a:endParaRPr lang="zh-CN" altLang="en-US" sz="4400" b="1" dirty="0">
                <a:ln>
                  <a:solidFill>
                    <a:schemeClr val="accent6">
                      <a:lumMod val="75000"/>
                    </a:schemeClr>
                  </a:solidFill>
                </a:ln>
                <a:solidFill>
                  <a:schemeClr val="accent6">
                    <a:lumMod val="75000"/>
                  </a:schemeClr>
                </a:solidFill>
                <a:cs typeface="+mn-ea"/>
                <a:sym typeface="+mn-lt"/>
              </a:endParaRPr>
            </a:p>
          </p:txBody>
        </p:sp>
      </p:grpSp>
    </p:spTree>
    <p:extLst>
      <p:ext uri="{BB962C8B-B14F-4D97-AF65-F5344CB8AC3E}">
        <p14:creationId xmlns:p14="http://schemas.microsoft.com/office/powerpoint/2010/main" val="9554891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style.rotation</p:attrName>
                                        </p:attrNameLst>
                                      </p:cBhvr>
                                      <p:tavLst>
                                        <p:tav tm="0">
                                          <p:val>
                                            <p:fltVal val="90"/>
                                          </p:val>
                                        </p:tav>
                                        <p:tav tm="100000">
                                          <p:val>
                                            <p:fltVal val="0"/>
                                          </p:val>
                                        </p:tav>
                                      </p:tavLst>
                                    </p:anim>
                                    <p:animEffect transition="in" filter="fade">
                                      <p:cBhvr>
                                        <p:cTn id="10" dur="1500"/>
                                        <p:tgtEl>
                                          <p:spTgt spid="6"/>
                                        </p:tgtEl>
                                      </p:cBhvr>
                                    </p:animEffect>
                                  </p:childTnLst>
                                </p:cTn>
                              </p:par>
                              <p:par>
                                <p:cTn id="11" presetID="26"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435">
                                          <p:stCondLst>
                                            <p:cond delay="0"/>
                                          </p:stCondLst>
                                        </p:cTn>
                                        <p:tgtEl>
                                          <p:spTgt spid="6"/>
                                        </p:tgtEl>
                                      </p:cBhvr>
                                    </p:animEffect>
                                    <p:anim calcmode="lin" valueType="num">
                                      <p:cBhvr>
                                        <p:cTn id="14"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7"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8"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9" dur="20">
                                          <p:stCondLst>
                                            <p:cond delay="487"/>
                                          </p:stCondLst>
                                        </p:cTn>
                                        <p:tgtEl>
                                          <p:spTgt spid="6"/>
                                        </p:tgtEl>
                                      </p:cBhvr>
                                      <p:to x="100000" y="60000"/>
                                    </p:animScale>
                                    <p:animScale>
                                      <p:cBhvr>
                                        <p:cTn id="20" dur="124" decel="50000">
                                          <p:stCondLst>
                                            <p:cond delay="507"/>
                                          </p:stCondLst>
                                        </p:cTn>
                                        <p:tgtEl>
                                          <p:spTgt spid="6"/>
                                        </p:tgtEl>
                                      </p:cBhvr>
                                      <p:to x="100000" y="100000"/>
                                    </p:animScale>
                                    <p:animScale>
                                      <p:cBhvr>
                                        <p:cTn id="21" dur="20">
                                          <p:stCondLst>
                                            <p:cond delay="984"/>
                                          </p:stCondLst>
                                        </p:cTn>
                                        <p:tgtEl>
                                          <p:spTgt spid="6"/>
                                        </p:tgtEl>
                                      </p:cBhvr>
                                      <p:to x="100000" y="80000"/>
                                    </p:animScale>
                                    <p:animScale>
                                      <p:cBhvr>
                                        <p:cTn id="22" dur="124" decel="50000">
                                          <p:stCondLst>
                                            <p:cond delay="1004"/>
                                          </p:stCondLst>
                                        </p:cTn>
                                        <p:tgtEl>
                                          <p:spTgt spid="6"/>
                                        </p:tgtEl>
                                      </p:cBhvr>
                                      <p:to x="100000" y="100000"/>
                                    </p:animScale>
                                    <p:animScale>
                                      <p:cBhvr>
                                        <p:cTn id="23" dur="20">
                                          <p:stCondLst>
                                            <p:cond delay="1231"/>
                                          </p:stCondLst>
                                        </p:cTn>
                                        <p:tgtEl>
                                          <p:spTgt spid="6"/>
                                        </p:tgtEl>
                                      </p:cBhvr>
                                      <p:to x="100000" y="90000"/>
                                    </p:animScale>
                                    <p:animScale>
                                      <p:cBhvr>
                                        <p:cTn id="24" dur="124" decel="50000">
                                          <p:stCondLst>
                                            <p:cond delay="1251"/>
                                          </p:stCondLst>
                                        </p:cTn>
                                        <p:tgtEl>
                                          <p:spTgt spid="6"/>
                                        </p:tgtEl>
                                      </p:cBhvr>
                                      <p:to x="100000" y="100000"/>
                                    </p:animScale>
                                    <p:animScale>
                                      <p:cBhvr>
                                        <p:cTn id="25" dur="20">
                                          <p:stCondLst>
                                            <p:cond delay="1356"/>
                                          </p:stCondLst>
                                        </p:cTn>
                                        <p:tgtEl>
                                          <p:spTgt spid="6"/>
                                        </p:tgtEl>
                                      </p:cBhvr>
                                      <p:to x="100000" y="95000"/>
                                    </p:animScale>
                                    <p:animScale>
                                      <p:cBhvr>
                                        <p:cTn id="26" dur="124" decel="50000">
                                          <p:stCondLst>
                                            <p:cond delay="1376"/>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700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014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DA4D"/>
        </a:solidFill>
        <a:effectLst/>
      </p:bgPr>
    </p:bg>
    <p:spTree>
      <p:nvGrpSpPr>
        <p:cNvPr id="1" name=""/>
        <p:cNvGrpSpPr/>
        <p:nvPr/>
      </p:nvGrpSpPr>
      <p:grpSpPr>
        <a:xfrm>
          <a:off x="0" y="0"/>
          <a:ext cx="0" cy="0"/>
          <a:chOff x="0" y="0"/>
          <a:chExt cx="0" cy="0"/>
        </a:xfrm>
      </p:grpSpPr>
      <p:pic>
        <p:nvPicPr>
          <p:cNvPr id="1027" name="Picture 3" descr="E:\丫头\png\小人\卡通类素材\r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376" y="2211934"/>
            <a:ext cx="1470857" cy="201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丫头\png\小人\卡通类素材\tr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608" y="2211934"/>
            <a:ext cx="1475010" cy="2016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丫头\png\小人\卡通类素材\h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9855" y="2211934"/>
            <a:ext cx="1496811" cy="201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丫头\png\小人\卡通类素材\rt.png"/>
          <p:cNvPicPr>
            <a:picLocks noChangeAspect="1" noChangeArrowheads="1"/>
          </p:cNvPicPr>
          <p:nvPr/>
        </p:nvPicPr>
        <p:blipFill rotWithShape="1">
          <a:blip r:embed="rId5">
            <a:extLst>
              <a:ext uri="{28A0092B-C50C-407E-A947-70E740481C1C}">
                <a14:useLocalDpi xmlns:a14="http://schemas.microsoft.com/office/drawing/2010/main" val="0"/>
              </a:ext>
            </a:extLst>
          </a:blip>
          <a:srcRect r="65422"/>
          <a:stretch/>
        </p:blipFill>
        <p:spPr bwMode="auto">
          <a:xfrm>
            <a:off x="7304111" y="2078396"/>
            <a:ext cx="1467120" cy="2149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4664" y="1678286"/>
            <a:ext cx="1723549" cy="400110"/>
          </a:xfrm>
          <a:prstGeom prst="rect">
            <a:avLst/>
          </a:prstGeom>
          <a:noFill/>
        </p:spPr>
        <p:txBody>
          <a:bodyPr wrap="none" rtlCol="0">
            <a:spAutoFit/>
          </a:bodyPr>
          <a:lstStyle/>
          <a:p>
            <a:r>
              <a:rPr lang="zh-CN" altLang="en-US" sz="2000" b="1" dirty="0" smtClean="0">
                <a:solidFill>
                  <a:schemeClr val="accent6">
                    <a:lumMod val="75000"/>
                  </a:schemeClr>
                </a:solidFill>
              </a:rPr>
              <a:t>点击添加文本</a:t>
            </a:r>
            <a:endParaRPr lang="zh-CN" altLang="en-US" sz="2000" b="1" dirty="0">
              <a:solidFill>
                <a:schemeClr val="accent6">
                  <a:lumMod val="75000"/>
                </a:schemeClr>
              </a:solidFill>
            </a:endParaRPr>
          </a:p>
        </p:txBody>
      </p:sp>
      <p:sp>
        <p:nvSpPr>
          <p:cNvPr id="8" name="TextBox 7"/>
          <p:cNvSpPr txBox="1"/>
          <p:nvPr/>
        </p:nvSpPr>
        <p:spPr>
          <a:xfrm>
            <a:off x="2643338" y="1678286"/>
            <a:ext cx="1723549" cy="400110"/>
          </a:xfrm>
          <a:prstGeom prst="rect">
            <a:avLst/>
          </a:prstGeom>
          <a:noFill/>
        </p:spPr>
        <p:txBody>
          <a:bodyPr wrap="none" rtlCol="0">
            <a:spAutoFit/>
          </a:bodyPr>
          <a:lstStyle/>
          <a:p>
            <a:r>
              <a:rPr lang="zh-CN" altLang="en-US" sz="2000" b="1" dirty="0" smtClean="0">
                <a:solidFill>
                  <a:srgbClr val="60B117"/>
                </a:solidFill>
              </a:rPr>
              <a:t>点击添加文本</a:t>
            </a:r>
            <a:endParaRPr lang="zh-CN" altLang="en-US" sz="2000" b="1" dirty="0">
              <a:solidFill>
                <a:srgbClr val="60B117"/>
              </a:solidFill>
            </a:endParaRPr>
          </a:p>
        </p:txBody>
      </p:sp>
      <p:sp>
        <p:nvSpPr>
          <p:cNvPr id="9" name="TextBox 8"/>
          <p:cNvSpPr txBox="1"/>
          <p:nvPr/>
        </p:nvSpPr>
        <p:spPr>
          <a:xfrm>
            <a:off x="4784205" y="1678286"/>
            <a:ext cx="1723549" cy="400110"/>
          </a:xfrm>
          <a:prstGeom prst="rect">
            <a:avLst/>
          </a:prstGeom>
          <a:noFill/>
        </p:spPr>
        <p:txBody>
          <a:bodyPr wrap="none" rtlCol="0">
            <a:spAutoFit/>
          </a:bodyPr>
          <a:lstStyle/>
          <a:p>
            <a:r>
              <a:rPr lang="zh-CN" altLang="en-US" sz="2000" b="1" dirty="0" smtClean="0">
                <a:solidFill>
                  <a:srgbClr val="B63228"/>
                </a:solidFill>
              </a:rPr>
              <a:t>点击添加文本</a:t>
            </a:r>
            <a:endParaRPr lang="zh-CN" altLang="en-US" sz="2000" b="1" dirty="0">
              <a:solidFill>
                <a:srgbClr val="B63228"/>
              </a:solidFill>
            </a:endParaRPr>
          </a:p>
        </p:txBody>
      </p:sp>
      <p:sp>
        <p:nvSpPr>
          <p:cNvPr id="10" name="TextBox 9"/>
          <p:cNvSpPr txBox="1"/>
          <p:nvPr/>
        </p:nvSpPr>
        <p:spPr>
          <a:xfrm>
            <a:off x="6956539" y="1678286"/>
            <a:ext cx="1723549" cy="400110"/>
          </a:xfrm>
          <a:prstGeom prst="rect">
            <a:avLst/>
          </a:prstGeom>
          <a:noFill/>
        </p:spPr>
        <p:txBody>
          <a:bodyPr wrap="none" rtlCol="0">
            <a:spAutoFit/>
          </a:bodyPr>
          <a:lstStyle/>
          <a:p>
            <a:r>
              <a:rPr lang="zh-CN" altLang="en-US" sz="2000" b="1" dirty="0" smtClean="0">
                <a:solidFill>
                  <a:srgbClr val="0FBCDF"/>
                </a:solidFill>
              </a:rPr>
              <a:t>点击添加文本</a:t>
            </a:r>
            <a:endParaRPr lang="zh-CN" altLang="en-US" sz="2000" b="1" dirty="0">
              <a:solidFill>
                <a:srgbClr val="0FBCDF"/>
              </a:solidFill>
            </a:endParaRPr>
          </a:p>
        </p:txBody>
      </p:sp>
      <p:sp>
        <p:nvSpPr>
          <p:cNvPr id="3" name="TextBox 2"/>
          <p:cNvSpPr txBox="1"/>
          <p:nvPr/>
        </p:nvSpPr>
        <p:spPr>
          <a:xfrm>
            <a:off x="1107887" y="1116793"/>
            <a:ext cx="417102" cy="584775"/>
          </a:xfrm>
          <a:prstGeom prst="rect">
            <a:avLst/>
          </a:prstGeom>
          <a:noFill/>
        </p:spPr>
        <p:txBody>
          <a:bodyPr wrap="none" rtlCol="0">
            <a:spAutoFit/>
          </a:bodyPr>
          <a:lstStyle/>
          <a:p>
            <a:r>
              <a:rPr lang="en-US" altLang="zh-CN" sz="3200" dirty="0" smtClean="0">
                <a:ln w="22225">
                  <a:solidFill>
                    <a:schemeClr val="bg1"/>
                  </a:solidFill>
                </a:ln>
                <a:solidFill>
                  <a:schemeClr val="accent6">
                    <a:lumMod val="75000"/>
                  </a:schemeClr>
                </a:solidFill>
                <a:effectLst>
                  <a:outerShdw blurRad="63500" sx="102000" sy="102000" algn="ctr" rotWithShape="0">
                    <a:prstClr val="black">
                      <a:alpha val="40000"/>
                    </a:prstClr>
                  </a:outerShdw>
                </a:effectLst>
              </a:rPr>
              <a:t>1</a:t>
            </a:r>
            <a:endParaRPr lang="zh-CN" altLang="en-US" sz="3200" dirty="0">
              <a:ln w="22225">
                <a:solidFill>
                  <a:schemeClr val="bg1"/>
                </a:solidFill>
              </a:ln>
              <a:solidFill>
                <a:schemeClr val="accent6">
                  <a:lumMod val="75000"/>
                </a:schemeClr>
              </a:solidFill>
              <a:effectLst>
                <a:outerShdw blurRad="63500" sx="102000" sy="102000" algn="ctr" rotWithShape="0">
                  <a:prstClr val="black">
                    <a:alpha val="40000"/>
                  </a:prstClr>
                </a:outerShdw>
              </a:effectLst>
            </a:endParaRPr>
          </a:p>
        </p:txBody>
      </p:sp>
      <p:sp>
        <p:nvSpPr>
          <p:cNvPr id="12" name="TextBox 11"/>
          <p:cNvSpPr txBox="1"/>
          <p:nvPr/>
        </p:nvSpPr>
        <p:spPr>
          <a:xfrm>
            <a:off x="3203848" y="1116793"/>
            <a:ext cx="417102" cy="584775"/>
          </a:xfrm>
          <a:prstGeom prst="rect">
            <a:avLst/>
          </a:prstGeom>
          <a:noFill/>
        </p:spPr>
        <p:txBody>
          <a:bodyPr wrap="none" rtlCol="0">
            <a:spAutoFit/>
          </a:bodyPr>
          <a:lstStyle/>
          <a:p>
            <a:r>
              <a:rPr lang="en-US" altLang="zh-CN" sz="3200" dirty="0" smtClean="0">
                <a:ln w="22225">
                  <a:solidFill>
                    <a:schemeClr val="bg1"/>
                  </a:solidFill>
                </a:ln>
                <a:solidFill>
                  <a:srgbClr val="60B117"/>
                </a:solidFill>
                <a:effectLst>
                  <a:outerShdw blurRad="63500" sx="102000" sy="102000" algn="ctr" rotWithShape="0">
                    <a:prstClr val="black">
                      <a:alpha val="40000"/>
                    </a:prstClr>
                  </a:outerShdw>
                </a:effectLst>
              </a:rPr>
              <a:t>2</a:t>
            </a:r>
            <a:endParaRPr lang="zh-CN" altLang="en-US" sz="3200" dirty="0">
              <a:ln w="22225">
                <a:solidFill>
                  <a:schemeClr val="bg1"/>
                </a:solidFill>
              </a:ln>
              <a:solidFill>
                <a:srgbClr val="60B117"/>
              </a:solidFill>
              <a:effectLst>
                <a:outerShdw blurRad="63500" sx="102000" sy="102000" algn="ctr" rotWithShape="0">
                  <a:prstClr val="black">
                    <a:alpha val="40000"/>
                  </a:prstClr>
                </a:outerShdw>
              </a:effectLst>
            </a:endParaRPr>
          </a:p>
        </p:txBody>
      </p:sp>
      <p:sp>
        <p:nvSpPr>
          <p:cNvPr id="13" name="TextBox 12"/>
          <p:cNvSpPr txBox="1"/>
          <p:nvPr/>
        </p:nvSpPr>
        <p:spPr>
          <a:xfrm>
            <a:off x="5331158" y="1116793"/>
            <a:ext cx="417102" cy="584775"/>
          </a:xfrm>
          <a:prstGeom prst="rect">
            <a:avLst/>
          </a:prstGeom>
          <a:noFill/>
        </p:spPr>
        <p:txBody>
          <a:bodyPr wrap="none" rtlCol="0">
            <a:spAutoFit/>
          </a:bodyPr>
          <a:lstStyle/>
          <a:p>
            <a:r>
              <a:rPr lang="en-US" altLang="zh-CN" sz="3200" dirty="0" smtClean="0">
                <a:ln w="22225">
                  <a:solidFill>
                    <a:schemeClr val="bg1"/>
                  </a:solidFill>
                </a:ln>
                <a:solidFill>
                  <a:srgbClr val="B63228"/>
                </a:solidFill>
                <a:effectLst>
                  <a:outerShdw blurRad="63500" sx="102000" sy="102000" algn="ctr" rotWithShape="0">
                    <a:prstClr val="black">
                      <a:alpha val="40000"/>
                    </a:prstClr>
                  </a:outerShdw>
                </a:effectLst>
              </a:rPr>
              <a:t>3</a:t>
            </a:r>
            <a:endParaRPr lang="zh-CN" altLang="en-US" sz="3200" dirty="0">
              <a:ln w="22225">
                <a:solidFill>
                  <a:schemeClr val="bg1"/>
                </a:solidFill>
              </a:ln>
              <a:solidFill>
                <a:srgbClr val="B63228"/>
              </a:solidFill>
              <a:effectLst>
                <a:outerShdw blurRad="63500" sx="102000" sy="102000" algn="ctr" rotWithShape="0">
                  <a:prstClr val="black">
                    <a:alpha val="40000"/>
                  </a:prstClr>
                </a:outerShdw>
              </a:effectLst>
            </a:endParaRPr>
          </a:p>
        </p:txBody>
      </p:sp>
      <p:sp>
        <p:nvSpPr>
          <p:cNvPr id="14" name="TextBox 13"/>
          <p:cNvSpPr txBox="1"/>
          <p:nvPr/>
        </p:nvSpPr>
        <p:spPr>
          <a:xfrm>
            <a:off x="7549597" y="1116793"/>
            <a:ext cx="417102" cy="584775"/>
          </a:xfrm>
          <a:prstGeom prst="rect">
            <a:avLst/>
          </a:prstGeom>
          <a:noFill/>
        </p:spPr>
        <p:txBody>
          <a:bodyPr wrap="none" rtlCol="0">
            <a:spAutoFit/>
          </a:bodyPr>
          <a:lstStyle/>
          <a:p>
            <a:r>
              <a:rPr lang="en-US" altLang="zh-CN" sz="3200" dirty="0" smtClean="0">
                <a:ln w="22225">
                  <a:solidFill>
                    <a:schemeClr val="bg1"/>
                  </a:solidFill>
                </a:ln>
                <a:solidFill>
                  <a:srgbClr val="0FBCDF"/>
                </a:solidFill>
                <a:effectLst>
                  <a:outerShdw blurRad="63500" sx="102000" sy="102000" algn="ctr" rotWithShape="0">
                    <a:prstClr val="black">
                      <a:alpha val="40000"/>
                    </a:prstClr>
                  </a:outerShdw>
                </a:effectLst>
              </a:rPr>
              <a:t>4</a:t>
            </a:r>
            <a:endParaRPr lang="zh-CN" altLang="en-US" sz="3200" dirty="0">
              <a:ln w="22225">
                <a:solidFill>
                  <a:schemeClr val="bg1"/>
                </a:solidFill>
              </a:ln>
              <a:solidFill>
                <a:srgbClr val="0FBCDF"/>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16651979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250"/>
                                        <p:tgtEl>
                                          <p:spTgt spid="1027"/>
                                        </p:tgtEl>
                                      </p:cBhvr>
                                    </p:animEffect>
                                    <p:anim calcmode="lin" valueType="num">
                                      <p:cBhvr>
                                        <p:cTn id="8" dur="1250" fill="hold"/>
                                        <p:tgtEl>
                                          <p:spTgt spid="1027"/>
                                        </p:tgtEl>
                                        <p:attrNameLst>
                                          <p:attrName>ppt_w</p:attrName>
                                        </p:attrNameLst>
                                      </p:cBhvr>
                                      <p:tavLst>
                                        <p:tav tm="0" fmla="#ppt_w*sin(2.5*pi*$)">
                                          <p:val>
                                            <p:fltVal val="0"/>
                                          </p:val>
                                        </p:tav>
                                        <p:tav tm="100000">
                                          <p:val>
                                            <p:fltVal val="1"/>
                                          </p:val>
                                        </p:tav>
                                      </p:tavLst>
                                    </p:anim>
                                    <p:anim calcmode="lin" valueType="num">
                                      <p:cBhvr>
                                        <p:cTn id="9" dur="1250" fill="hold"/>
                                        <p:tgtEl>
                                          <p:spTgt spid="1027"/>
                                        </p:tgtEl>
                                        <p:attrNameLst>
                                          <p:attrName>ppt_h</p:attrName>
                                        </p:attrNameLst>
                                      </p:cBhvr>
                                      <p:tavLst>
                                        <p:tav tm="0">
                                          <p:val>
                                            <p:strVal val="#ppt_h"/>
                                          </p:val>
                                        </p:tav>
                                        <p:tav tm="100000">
                                          <p:val>
                                            <p:strVal val="#ppt_h"/>
                                          </p:val>
                                        </p:tav>
                                      </p:tavLst>
                                    </p:anim>
                                  </p:childTnLst>
                                </p:cTn>
                              </p:par>
                            </p:childTnLst>
                          </p:cTn>
                        </p:par>
                        <p:par>
                          <p:cTn id="10" fill="hold">
                            <p:stCondLst>
                              <p:cond delay="1250"/>
                            </p:stCondLst>
                            <p:childTnLst>
                              <p:par>
                                <p:cTn id="11" presetID="1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down)">
                                      <p:cBhvr>
                                        <p:cTn id="14" dur="500"/>
                                        <p:tgtEl>
                                          <p:spTgt spid="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par>
                                <p:cTn id="19" presetID="45" presetClass="entr" presetSubtype="0" fill="hold" nodeType="withEffect">
                                  <p:stCondLst>
                                    <p:cond delay="25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250"/>
                                        <p:tgtEl>
                                          <p:spTgt spid="1028"/>
                                        </p:tgtEl>
                                      </p:cBhvr>
                                    </p:animEffect>
                                    <p:anim calcmode="lin" valueType="num">
                                      <p:cBhvr>
                                        <p:cTn id="22" dur="1250" fill="hold"/>
                                        <p:tgtEl>
                                          <p:spTgt spid="1028"/>
                                        </p:tgtEl>
                                        <p:attrNameLst>
                                          <p:attrName>ppt_w</p:attrName>
                                        </p:attrNameLst>
                                      </p:cBhvr>
                                      <p:tavLst>
                                        <p:tav tm="0" fmla="#ppt_w*sin(2.5*pi*$)">
                                          <p:val>
                                            <p:fltVal val="0"/>
                                          </p:val>
                                        </p:tav>
                                        <p:tav tm="100000">
                                          <p:val>
                                            <p:fltVal val="1"/>
                                          </p:val>
                                        </p:tav>
                                      </p:tavLst>
                                    </p:anim>
                                    <p:anim calcmode="lin" valueType="num">
                                      <p:cBhvr>
                                        <p:cTn id="23" dur="1250" fill="hold"/>
                                        <p:tgtEl>
                                          <p:spTgt spid="1028"/>
                                        </p:tgtEl>
                                        <p:attrNameLst>
                                          <p:attrName>ppt_h</p:attrName>
                                        </p:attrNameLst>
                                      </p:cBhvr>
                                      <p:tavLst>
                                        <p:tav tm="0">
                                          <p:val>
                                            <p:strVal val="#ppt_h"/>
                                          </p:val>
                                        </p:tav>
                                        <p:tav tm="100000">
                                          <p:val>
                                            <p:strVal val="#ppt_h"/>
                                          </p:val>
                                        </p:tav>
                                      </p:tavLst>
                                    </p:anim>
                                  </p:childTnLst>
                                </p:cTn>
                              </p:par>
                            </p:childTnLst>
                          </p:cTn>
                        </p:par>
                        <p:par>
                          <p:cTn id="24" fill="hold">
                            <p:stCondLst>
                              <p:cond delay="2750"/>
                            </p:stCondLst>
                            <p:childTnLst>
                              <p:par>
                                <p:cTn id="25" presetID="1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down)">
                                      <p:cBhvr>
                                        <p:cTn id="28" dur="500"/>
                                        <p:tgtEl>
                                          <p:spTgt spid="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par>
                                <p:cTn id="33" presetID="45" presetClass="entr" presetSubtype="0" fill="hold" nodeType="withEffect">
                                  <p:stCondLst>
                                    <p:cond delay="25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1250"/>
                                        <p:tgtEl>
                                          <p:spTgt spid="1029"/>
                                        </p:tgtEl>
                                      </p:cBhvr>
                                    </p:animEffect>
                                    <p:anim calcmode="lin" valueType="num">
                                      <p:cBhvr>
                                        <p:cTn id="36" dur="1250" fill="hold"/>
                                        <p:tgtEl>
                                          <p:spTgt spid="1029"/>
                                        </p:tgtEl>
                                        <p:attrNameLst>
                                          <p:attrName>ppt_w</p:attrName>
                                        </p:attrNameLst>
                                      </p:cBhvr>
                                      <p:tavLst>
                                        <p:tav tm="0" fmla="#ppt_w*sin(2.5*pi*$)">
                                          <p:val>
                                            <p:fltVal val="0"/>
                                          </p:val>
                                        </p:tav>
                                        <p:tav tm="100000">
                                          <p:val>
                                            <p:fltVal val="1"/>
                                          </p:val>
                                        </p:tav>
                                      </p:tavLst>
                                    </p:anim>
                                    <p:anim calcmode="lin" valueType="num">
                                      <p:cBhvr>
                                        <p:cTn id="37" dur="1250" fill="hold"/>
                                        <p:tgtEl>
                                          <p:spTgt spid="1029"/>
                                        </p:tgtEl>
                                        <p:attrNameLst>
                                          <p:attrName>ppt_h</p:attrName>
                                        </p:attrNameLst>
                                      </p:cBhvr>
                                      <p:tavLst>
                                        <p:tav tm="0">
                                          <p:val>
                                            <p:strVal val="#ppt_h"/>
                                          </p:val>
                                        </p:tav>
                                        <p:tav tm="100000">
                                          <p:val>
                                            <p:strVal val="#ppt_h"/>
                                          </p:val>
                                        </p:tav>
                                      </p:tavLst>
                                    </p:anim>
                                  </p:childTnLst>
                                </p:cTn>
                              </p:par>
                            </p:childTnLst>
                          </p:cTn>
                        </p:par>
                        <p:par>
                          <p:cTn id="38" fill="hold">
                            <p:stCondLst>
                              <p:cond delay="4250"/>
                            </p:stCondLst>
                            <p:childTnLst>
                              <p:par>
                                <p:cTn id="39" presetID="12"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ppt_y</p:attrName>
                                        </p:attrNameLst>
                                      </p:cBhvr>
                                      <p:tavLst>
                                        <p:tav tm="0">
                                          <p:val>
                                            <p:strVal val="#ppt_y-#ppt_h*1.125000"/>
                                          </p:val>
                                        </p:tav>
                                        <p:tav tm="100000">
                                          <p:val>
                                            <p:strVal val="#ppt_y"/>
                                          </p:val>
                                        </p:tav>
                                      </p:tavLst>
                                    </p:anim>
                                    <p:animEffect transition="in" filter="wipe(down)">
                                      <p:cBhvr>
                                        <p:cTn id="42" dur="500"/>
                                        <p:tgtEl>
                                          <p:spTgt spid="9"/>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p:tgtEl>
                                          <p:spTgt spid="13"/>
                                        </p:tgtEl>
                                        <p:attrNameLst>
                                          <p:attrName>ppt_y</p:attrName>
                                        </p:attrNameLst>
                                      </p:cBhvr>
                                      <p:tavLst>
                                        <p:tav tm="0">
                                          <p:val>
                                            <p:strVal val="#ppt_y+#ppt_h*1.125000"/>
                                          </p:val>
                                        </p:tav>
                                        <p:tav tm="100000">
                                          <p:val>
                                            <p:strVal val="#ppt_y"/>
                                          </p:val>
                                        </p:tav>
                                      </p:tavLst>
                                    </p:anim>
                                    <p:animEffect transition="in" filter="wipe(up)">
                                      <p:cBhvr>
                                        <p:cTn id="46" dur="500"/>
                                        <p:tgtEl>
                                          <p:spTgt spid="13"/>
                                        </p:tgtEl>
                                      </p:cBhvr>
                                    </p:animEffect>
                                  </p:childTnLst>
                                </p:cTn>
                              </p:par>
                              <p:par>
                                <p:cTn id="47" presetID="45" presetClass="entr" presetSubtype="0" fill="hold" nodeType="withEffect">
                                  <p:stCondLst>
                                    <p:cond delay="25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1250"/>
                                        <p:tgtEl>
                                          <p:spTgt spid="1030"/>
                                        </p:tgtEl>
                                      </p:cBhvr>
                                    </p:animEffect>
                                    <p:anim calcmode="lin" valueType="num">
                                      <p:cBhvr>
                                        <p:cTn id="50" dur="1250" fill="hold"/>
                                        <p:tgtEl>
                                          <p:spTgt spid="1030"/>
                                        </p:tgtEl>
                                        <p:attrNameLst>
                                          <p:attrName>ppt_w</p:attrName>
                                        </p:attrNameLst>
                                      </p:cBhvr>
                                      <p:tavLst>
                                        <p:tav tm="0" fmla="#ppt_w*sin(2.5*pi*$)">
                                          <p:val>
                                            <p:fltVal val="0"/>
                                          </p:val>
                                        </p:tav>
                                        <p:tav tm="100000">
                                          <p:val>
                                            <p:fltVal val="1"/>
                                          </p:val>
                                        </p:tav>
                                      </p:tavLst>
                                    </p:anim>
                                    <p:anim calcmode="lin" valueType="num">
                                      <p:cBhvr>
                                        <p:cTn id="51" dur="1250" fill="hold"/>
                                        <p:tgtEl>
                                          <p:spTgt spid="1030"/>
                                        </p:tgtEl>
                                        <p:attrNameLst>
                                          <p:attrName>ppt_h</p:attrName>
                                        </p:attrNameLst>
                                      </p:cBhvr>
                                      <p:tavLst>
                                        <p:tav tm="0">
                                          <p:val>
                                            <p:strVal val="#ppt_h"/>
                                          </p:val>
                                        </p:tav>
                                        <p:tav tm="100000">
                                          <p:val>
                                            <p:strVal val="#ppt_h"/>
                                          </p:val>
                                        </p:tav>
                                      </p:tavLst>
                                    </p:anim>
                                  </p:childTnLst>
                                </p:cTn>
                              </p:par>
                            </p:childTnLst>
                          </p:cTn>
                        </p:par>
                        <p:par>
                          <p:cTn id="52" fill="hold">
                            <p:stCondLst>
                              <p:cond delay="5750"/>
                            </p:stCondLst>
                            <p:childTnLst>
                              <p:par>
                                <p:cTn id="53" presetID="12" presetClass="entr" presetSubtype="1"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p:tgtEl>
                                          <p:spTgt spid="10"/>
                                        </p:tgtEl>
                                        <p:attrNameLst>
                                          <p:attrName>ppt_y</p:attrName>
                                        </p:attrNameLst>
                                      </p:cBhvr>
                                      <p:tavLst>
                                        <p:tav tm="0">
                                          <p:val>
                                            <p:strVal val="#ppt_y-#ppt_h*1.125000"/>
                                          </p:val>
                                        </p:tav>
                                        <p:tav tm="100000">
                                          <p:val>
                                            <p:strVal val="#ppt_y"/>
                                          </p:val>
                                        </p:tav>
                                      </p:tavLst>
                                    </p:anim>
                                    <p:animEffect transition="in" filter="wipe(down)">
                                      <p:cBhvr>
                                        <p:cTn id="56" dur="500"/>
                                        <p:tgtEl>
                                          <p:spTgt spid="10"/>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p:tgtEl>
                                          <p:spTgt spid="14"/>
                                        </p:tgtEl>
                                        <p:attrNameLst>
                                          <p:attrName>ppt_y</p:attrName>
                                        </p:attrNameLst>
                                      </p:cBhvr>
                                      <p:tavLst>
                                        <p:tav tm="0">
                                          <p:val>
                                            <p:strVal val="#ppt_y+#ppt_h*1.125000"/>
                                          </p:val>
                                        </p:tav>
                                        <p:tav tm="100000">
                                          <p:val>
                                            <p:strVal val="#ppt_y"/>
                                          </p:val>
                                        </p:tav>
                                      </p:tavLst>
                                    </p:anim>
                                    <p:animEffect transition="in" filter="wipe(up)">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3"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219193">
            <a:off x="2439588" y="2383895"/>
            <a:ext cx="2646878" cy="584775"/>
          </a:xfrm>
          <a:prstGeom prst="rect">
            <a:avLst/>
          </a:prstGeom>
          <a:noFill/>
        </p:spPr>
        <p:txBody>
          <a:bodyPr wrap="none" rtlCol="0">
            <a:spAutoFit/>
          </a:bodyPr>
          <a:lstStyle/>
          <a:p>
            <a:r>
              <a:rPr lang="zh-CN" altLang="en-US" sz="3200" b="1" dirty="0" smtClean="0">
                <a:solidFill>
                  <a:schemeClr val="accent6">
                    <a:lumMod val="75000"/>
                  </a:schemeClr>
                </a:solidFill>
              </a:rPr>
              <a:t>点击添加文本</a:t>
            </a:r>
            <a:endParaRPr lang="zh-CN" altLang="en-US" sz="3200" b="1" dirty="0">
              <a:solidFill>
                <a:schemeClr val="accent6">
                  <a:lumMod val="75000"/>
                </a:schemeClr>
              </a:solidFill>
            </a:endParaRPr>
          </a:p>
        </p:txBody>
      </p:sp>
      <p:sp>
        <p:nvSpPr>
          <p:cNvPr id="3" name="TextBox 2"/>
          <p:cNvSpPr txBox="1"/>
          <p:nvPr/>
        </p:nvSpPr>
        <p:spPr>
          <a:xfrm rot="20269738">
            <a:off x="3211936" y="1699267"/>
            <a:ext cx="534121" cy="830997"/>
          </a:xfrm>
          <a:prstGeom prst="rect">
            <a:avLst/>
          </a:prstGeom>
          <a:noFill/>
        </p:spPr>
        <p:txBody>
          <a:bodyPr wrap="none" rtlCol="0">
            <a:spAutoFit/>
          </a:bodyPr>
          <a:lstStyle/>
          <a:p>
            <a:r>
              <a:rPr lang="en-US" altLang="zh-CN" sz="4800" dirty="0" smtClean="0">
                <a:ln w="22225">
                  <a:solidFill>
                    <a:schemeClr val="bg1"/>
                  </a:solidFill>
                </a:ln>
                <a:solidFill>
                  <a:schemeClr val="accent6">
                    <a:lumMod val="75000"/>
                  </a:schemeClr>
                </a:solidFill>
                <a:effectLst>
                  <a:outerShdw blurRad="63500" sx="102000" sy="102000" algn="ctr" rotWithShape="0">
                    <a:prstClr val="black">
                      <a:alpha val="40000"/>
                    </a:prstClr>
                  </a:outerShdw>
                </a:effectLst>
              </a:rPr>
              <a:t>1</a:t>
            </a:r>
            <a:endParaRPr lang="zh-CN" altLang="en-US" sz="4800" dirty="0">
              <a:ln w="22225">
                <a:solidFill>
                  <a:schemeClr val="bg1"/>
                </a:solidFill>
              </a:ln>
              <a:solidFill>
                <a:schemeClr val="accent6">
                  <a:lumMod val="75000"/>
                </a:schemeClr>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2879395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丫头\png\对话框\d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1755" y="843559"/>
            <a:ext cx="6351603" cy="35283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丫头\png\小人\卡通类素材\dg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08447">
            <a:off x="827584" y="2607755"/>
            <a:ext cx="3345173" cy="21127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54163" y="1779662"/>
            <a:ext cx="4016425" cy="1421928"/>
          </a:xfrm>
          <a:prstGeom prst="rect">
            <a:avLst/>
          </a:prstGeom>
          <a:noFill/>
        </p:spPr>
        <p:txBody>
          <a:bodyPr wrap="square" rtlCol="0">
            <a:spAutoFit/>
          </a:bodyPr>
          <a:lstStyle/>
          <a:p>
            <a:pPr>
              <a:lnSpc>
                <a:spcPct val="120000"/>
              </a:lnSpc>
            </a:pPr>
            <a:r>
              <a:rPr lang="zh-CN" altLang="en-US" dirty="0" smtClean="0">
                <a:solidFill>
                  <a:schemeClr val="tx1">
                    <a:lumMod val="65000"/>
                    <a:lumOff val="35000"/>
                  </a:schemeClr>
                </a:solidFill>
              </a:rPr>
              <a:t>点击此处添加文本点击此处添加文本点击此处添加文本点击此处添加文本点击此处添加文本点击此处添加文本点击此处添加文本点击此处添加文本</a:t>
            </a:r>
            <a:endParaRPr lang="zh-CN" altLang="en-US" dirty="0">
              <a:solidFill>
                <a:schemeClr val="tx1">
                  <a:lumMod val="65000"/>
                  <a:lumOff val="35000"/>
                </a:schemeClr>
              </a:solidFill>
            </a:endParaRPr>
          </a:p>
        </p:txBody>
      </p:sp>
    </p:spTree>
    <p:extLst>
      <p:ext uri="{BB962C8B-B14F-4D97-AF65-F5344CB8AC3E}">
        <p14:creationId xmlns:p14="http://schemas.microsoft.com/office/powerpoint/2010/main" val="712512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1000"/>
                                        <p:tgtEl>
                                          <p:spTgt spid="2052"/>
                                        </p:tgtEl>
                                      </p:cBhvr>
                                    </p:animEffect>
                                    <p:anim calcmode="lin" valueType="num">
                                      <p:cBhvr>
                                        <p:cTn id="14" dur="1000" fill="hold"/>
                                        <p:tgtEl>
                                          <p:spTgt spid="2052"/>
                                        </p:tgtEl>
                                        <p:attrNameLst>
                                          <p:attrName>ppt_x</p:attrName>
                                        </p:attrNameLst>
                                      </p:cBhvr>
                                      <p:tavLst>
                                        <p:tav tm="0">
                                          <p:val>
                                            <p:strVal val="#ppt_x"/>
                                          </p:val>
                                        </p:tav>
                                        <p:tav tm="100000">
                                          <p:val>
                                            <p:strVal val="#ppt_x"/>
                                          </p:val>
                                        </p:tav>
                                      </p:tavLst>
                                    </p:anim>
                                    <p:anim calcmode="lin" valueType="num">
                                      <p:cBhvr>
                                        <p:cTn id="15" dur="900" decel="100000" fill="hold"/>
                                        <p:tgtEl>
                                          <p:spTgt spid="205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52"/>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iterate type="lt">
                                    <p:tmPct val="3000"/>
                                  </p:iterate>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rogram files (x86)\360se6\User Data\temp\11284670_083824589000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67"/>
          <a:stretch/>
        </p:blipFill>
        <p:spPr bwMode="auto">
          <a:xfrm rot="20848824">
            <a:off x="950820" y="1825439"/>
            <a:ext cx="2593886" cy="16268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d:\program files (x86)\360se6\User Data\temp\19290370_180239583000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79" r="7209" b="5547"/>
          <a:stretch/>
        </p:blipFill>
        <p:spPr bwMode="auto">
          <a:xfrm rot="901738">
            <a:off x="3147155" y="2625593"/>
            <a:ext cx="2383492" cy="1666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grpSp>
        <p:nvGrpSpPr>
          <p:cNvPr id="4" name="组合 3"/>
          <p:cNvGrpSpPr/>
          <p:nvPr/>
        </p:nvGrpSpPr>
        <p:grpSpPr>
          <a:xfrm>
            <a:off x="5226000" y="1347614"/>
            <a:ext cx="2808312" cy="1800200"/>
            <a:chOff x="5226000" y="1347614"/>
            <a:chExt cx="2808312" cy="1800200"/>
          </a:xfrm>
        </p:grpSpPr>
        <p:sp>
          <p:nvSpPr>
            <p:cNvPr id="2" name="矩形 1"/>
            <p:cNvSpPr/>
            <p:nvPr/>
          </p:nvSpPr>
          <p:spPr>
            <a:xfrm flipH="1">
              <a:off x="5226000" y="1347614"/>
              <a:ext cx="2808312" cy="1800200"/>
            </a:xfrm>
            <a:prstGeom prst="rect">
              <a:avLst/>
            </a:prstGeom>
            <a:solidFill>
              <a:srgbClr val="F5DA4D"/>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rot="21315201">
              <a:off x="5491732" y="1666094"/>
              <a:ext cx="2280072" cy="1200329"/>
            </a:xfrm>
            <a:prstGeom prst="rect">
              <a:avLst/>
            </a:prstGeom>
          </p:spPr>
          <p:txBody>
            <a:bodyPr wrap="square">
              <a:spAutoFit/>
            </a:bodyPr>
            <a:lstStyle/>
            <a:p>
              <a:r>
                <a:rPr lang="zh-CN" altLang="en-US" dirty="0">
                  <a:solidFill>
                    <a:prstClr val="black">
                      <a:lumMod val="65000"/>
                      <a:lumOff val="35000"/>
                    </a:prstClr>
                  </a:solidFill>
                </a:rPr>
                <a:t>点击此处添加文本点击此处添加文本点击此处添加文本点击此处添加文本</a:t>
              </a:r>
              <a:endParaRPr lang="zh-CN" altLang="en-US" dirty="0"/>
            </a:p>
          </p:txBody>
        </p:sp>
      </p:grpSp>
    </p:spTree>
    <p:extLst>
      <p:ext uri="{BB962C8B-B14F-4D97-AF65-F5344CB8AC3E}">
        <p14:creationId xmlns:p14="http://schemas.microsoft.com/office/powerpoint/2010/main" val="388712830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par>
                                <p:cTn id="10" presetID="52" presetClass="entr" presetSubtype="0" fill="hold" nodeType="withEffect">
                                  <p:stCondLst>
                                    <p:cond delay="250"/>
                                  </p:stCondLst>
                                  <p:childTnLst>
                                    <p:set>
                                      <p:cBhvr>
                                        <p:cTn id="11" dur="1" fill="hold">
                                          <p:stCondLst>
                                            <p:cond delay="0"/>
                                          </p:stCondLst>
                                        </p:cTn>
                                        <p:tgtEl>
                                          <p:spTgt spid="3076"/>
                                        </p:tgtEl>
                                        <p:attrNameLst>
                                          <p:attrName>style.visibility</p:attrName>
                                        </p:attrNameLst>
                                      </p:cBhvr>
                                      <p:to>
                                        <p:strVal val="visible"/>
                                      </p:to>
                                    </p:set>
                                    <p:animScale>
                                      <p:cBhvr>
                                        <p:cTn id="12" dur="1000" decel="50000" fill="hold">
                                          <p:stCondLst>
                                            <p:cond delay="0"/>
                                          </p:stCondLst>
                                        </p:cTn>
                                        <p:tgtEl>
                                          <p:spTgt spid="30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076"/>
                                        </p:tgtEl>
                                        <p:attrNameLst>
                                          <p:attrName>ppt_x</p:attrName>
                                          <p:attrName>ppt_y</p:attrName>
                                        </p:attrNameLst>
                                      </p:cBhvr>
                                    </p:animMotion>
                                    <p:animEffect transition="in" filter="fade">
                                      <p:cBhvr>
                                        <p:cTn id="14" dur="1000"/>
                                        <p:tgtEl>
                                          <p:spTgt spid="3076"/>
                                        </p:tgtEl>
                                      </p:cBhvr>
                                    </p:animEffect>
                                  </p:childTnLst>
                                </p:cTn>
                              </p:par>
                              <p:par>
                                <p:cTn id="15" presetID="5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20219193">
            <a:off x="2439588" y="2383895"/>
            <a:ext cx="2646878" cy="584775"/>
          </a:xfrm>
          <a:prstGeom prst="rect">
            <a:avLst/>
          </a:prstGeom>
          <a:noFill/>
        </p:spPr>
        <p:txBody>
          <a:bodyPr wrap="none" rtlCol="0">
            <a:spAutoFit/>
          </a:bodyPr>
          <a:lstStyle/>
          <a:p>
            <a:r>
              <a:rPr lang="zh-CN" altLang="en-US" sz="3200" b="1" dirty="0" smtClean="0">
                <a:solidFill>
                  <a:srgbClr val="60B117"/>
                </a:solidFill>
              </a:rPr>
              <a:t>点击添加文本</a:t>
            </a:r>
            <a:endParaRPr lang="zh-CN" altLang="en-US" sz="3200" b="1" dirty="0">
              <a:solidFill>
                <a:srgbClr val="60B117"/>
              </a:solidFill>
            </a:endParaRPr>
          </a:p>
        </p:txBody>
      </p:sp>
      <p:sp>
        <p:nvSpPr>
          <p:cNvPr id="6" name="TextBox 5"/>
          <p:cNvSpPr txBox="1"/>
          <p:nvPr/>
        </p:nvSpPr>
        <p:spPr>
          <a:xfrm rot="20269738">
            <a:off x="3211936" y="1699267"/>
            <a:ext cx="534121" cy="830997"/>
          </a:xfrm>
          <a:prstGeom prst="rect">
            <a:avLst/>
          </a:prstGeom>
          <a:noFill/>
        </p:spPr>
        <p:txBody>
          <a:bodyPr wrap="none" rtlCol="0">
            <a:spAutoFit/>
          </a:bodyPr>
          <a:lstStyle/>
          <a:p>
            <a:r>
              <a:rPr lang="en-US" altLang="zh-CN" sz="4800" dirty="0" smtClean="0">
                <a:ln w="22225">
                  <a:solidFill>
                    <a:schemeClr val="bg1"/>
                  </a:solidFill>
                </a:ln>
                <a:solidFill>
                  <a:srgbClr val="60B117"/>
                </a:solidFill>
                <a:effectLst>
                  <a:outerShdw blurRad="63500" sx="102000" sy="102000" algn="ctr" rotWithShape="0">
                    <a:prstClr val="black">
                      <a:alpha val="40000"/>
                    </a:prstClr>
                  </a:outerShdw>
                </a:effectLst>
              </a:rPr>
              <a:t>2</a:t>
            </a:r>
            <a:endParaRPr lang="zh-CN" altLang="en-US" sz="4800" dirty="0">
              <a:ln w="22225">
                <a:solidFill>
                  <a:schemeClr val="bg1"/>
                </a:solidFill>
              </a:ln>
              <a:solidFill>
                <a:srgbClr val="60B117"/>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2672881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七角星 1"/>
          <p:cNvSpPr/>
          <p:nvPr/>
        </p:nvSpPr>
        <p:spPr>
          <a:xfrm>
            <a:off x="741388" y="1419622"/>
            <a:ext cx="2448272" cy="2160240"/>
          </a:xfrm>
          <a:prstGeom prst="star7">
            <a:avLst/>
          </a:prstGeom>
          <a:blipFill>
            <a:blip r:embed="rId2" cstate="print"/>
            <a:stretch>
              <a:fillRect/>
            </a:stretch>
          </a:blip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七角星 2"/>
          <p:cNvSpPr/>
          <p:nvPr/>
        </p:nvSpPr>
        <p:spPr>
          <a:xfrm rot="20000898">
            <a:off x="3198247" y="457337"/>
            <a:ext cx="2448272" cy="2160240"/>
          </a:xfrm>
          <a:prstGeom prst="star7">
            <a:avLst/>
          </a:prstGeom>
          <a:blipFill>
            <a:blip r:embed="rId3" cstate="print"/>
            <a:stretch>
              <a:fillRect/>
            </a:stretch>
          </a:blip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七角星 5"/>
          <p:cNvSpPr/>
          <p:nvPr/>
        </p:nvSpPr>
        <p:spPr>
          <a:xfrm rot="20000898">
            <a:off x="5952810" y="1265809"/>
            <a:ext cx="2448272" cy="2160240"/>
          </a:xfrm>
          <a:prstGeom prst="star7">
            <a:avLst/>
          </a:prstGeom>
          <a:blipFill>
            <a:blip r:embed="rId4" cstate="print"/>
            <a:stretch>
              <a:fillRect/>
            </a:stretch>
          </a:blip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18359999"/>
            </a:camera>
            <a:lightRig rig="twoPt" dir="t">
              <a:rot lat="0" lon="0" rev="7200000"/>
            </a:lightRig>
          </a:scene3d>
          <a:sp3d contourW="12700">
            <a:bevelT w="25400" h="19050"/>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2304686" y="3860392"/>
            <a:ext cx="4872260" cy="757130"/>
          </a:xfrm>
          <a:prstGeom prst="rect">
            <a:avLst/>
          </a:prstGeom>
          <a:noFill/>
        </p:spPr>
        <p:txBody>
          <a:bodyPr wrap="square" rtlCol="0">
            <a:spAutoFit/>
          </a:bodyPr>
          <a:lstStyle/>
          <a:p>
            <a:pPr>
              <a:lnSpc>
                <a:spcPct val="120000"/>
              </a:lnSpc>
            </a:pPr>
            <a:r>
              <a:rPr lang="zh-CN" altLang="en-US" dirty="0" smtClean="0">
                <a:solidFill>
                  <a:schemeClr val="accent6">
                    <a:lumMod val="75000"/>
                  </a:schemeClr>
                </a:solidFill>
              </a:rPr>
              <a:t>点击此处添加文本点击此处添加文本点击此处添加文本点击此处添加文本点击此处添加文本</a:t>
            </a:r>
            <a:endParaRPr lang="zh-CN" altLang="en-US" dirty="0">
              <a:solidFill>
                <a:schemeClr val="accent6">
                  <a:lumMod val="75000"/>
                </a:schemeClr>
              </a:solidFill>
            </a:endParaRPr>
          </a:p>
        </p:txBody>
      </p:sp>
    </p:spTree>
    <p:extLst>
      <p:ext uri="{BB962C8B-B14F-4D97-AF65-F5344CB8AC3E}">
        <p14:creationId xmlns:p14="http://schemas.microsoft.com/office/powerpoint/2010/main" val="203344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grpId="0"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ppt_w</p:attrName>
                                        </p:attrNameLst>
                                      </p:cBhvr>
                                      <p:tavLst>
                                        <p:tav tm="0">
                                          <p:val>
                                            <p:fltVal val="0"/>
                                          </p:val>
                                        </p:tav>
                                        <p:tav tm="100000">
                                          <p:val>
                                            <p:strVal val="#ppt_w"/>
                                          </p:val>
                                        </p:tav>
                                      </p:tavLst>
                                    </p:anim>
                                    <p:anim calcmode="lin" valueType="num">
                                      <p:cBhvr>
                                        <p:cTn id="20" dur="750" fill="hold"/>
                                        <p:tgtEl>
                                          <p:spTgt spid="6"/>
                                        </p:tgtEl>
                                        <p:attrNameLst>
                                          <p:attrName>ppt_h</p:attrName>
                                        </p:attrNameLst>
                                      </p:cBhvr>
                                      <p:tavLst>
                                        <p:tav tm="0">
                                          <p:val>
                                            <p:fltVal val="0"/>
                                          </p:val>
                                        </p:tav>
                                        <p:tav tm="100000">
                                          <p:val>
                                            <p:strVal val="#ppt_h"/>
                                          </p:val>
                                        </p:tav>
                                      </p:tavLst>
                                    </p:anim>
                                    <p:anim calcmode="lin" valueType="num">
                                      <p:cBhvr>
                                        <p:cTn id="21" dur="750" fill="hold"/>
                                        <p:tgtEl>
                                          <p:spTgt spid="6"/>
                                        </p:tgtEl>
                                        <p:attrNameLst>
                                          <p:attrName>style.rotation</p:attrName>
                                        </p:attrNameLst>
                                      </p:cBhvr>
                                      <p:tavLst>
                                        <p:tav tm="0">
                                          <p:val>
                                            <p:fltVal val="90"/>
                                          </p:val>
                                        </p:tav>
                                        <p:tav tm="100000">
                                          <p:val>
                                            <p:fltVal val="0"/>
                                          </p:val>
                                        </p:tav>
                                      </p:tavLst>
                                    </p:anim>
                                    <p:animEffect transition="in" filter="fade">
                                      <p:cBhvr>
                                        <p:cTn id="22" dur="750"/>
                                        <p:tgtEl>
                                          <p:spTgt spid="6"/>
                                        </p:tgtEl>
                                      </p:cBhvr>
                                    </p:animEffect>
                                  </p:childTnLst>
                                </p:cTn>
                              </p:par>
                            </p:childTnLst>
                          </p:cTn>
                        </p:par>
                        <p:par>
                          <p:cTn id="23" fill="hold">
                            <p:stCondLst>
                              <p:cond delay="1250"/>
                            </p:stCondLst>
                            <p:childTnLst>
                              <p:par>
                                <p:cTn id="24" presetID="49" presetClass="entr" presetSubtype="0" decel="100000" fill="hold" grpId="0" nodeType="afterEffect">
                                  <p:stCondLst>
                                    <p:cond delay="0"/>
                                  </p:stCondLst>
                                  <p:iterate type="lt">
                                    <p:tmPct val="5000"/>
                                  </p:iterate>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 calcmode="lin" valueType="num">
                                      <p:cBhvr>
                                        <p:cTn id="28" dur="750" fill="hold"/>
                                        <p:tgtEl>
                                          <p:spTgt spid="10"/>
                                        </p:tgtEl>
                                        <p:attrNameLst>
                                          <p:attrName>style.rotation</p:attrName>
                                        </p:attrNameLst>
                                      </p:cBhvr>
                                      <p:tavLst>
                                        <p:tav tm="0">
                                          <p:val>
                                            <p:fltVal val="360"/>
                                          </p:val>
                                        </p:tav>
                                        <p:tav tm="100000">
                                          <p:val>
                                            <p:fltVal val="0"/>
                                          </p:val>
                                        </p:tav>
                                      </p:tavLst>
                                    </p:anim>
                                    <p:animEffect transition="in" filter="fade">
                                      <p:cBhvr>
                                        <p:cTn id="2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丫头\png\小人\卡通类素材\bc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641859"/>
            <a:ext cx="4318892" cy="399735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丫头\png\小人\卡通类素材\Nipic_8062398_201303261424010793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549261"/>
            <a:ext cx="2809900" cy="3370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0725008">
            <a:off x="4968490" y="2133103"/>
            <a:ext cx="2520279" cy="1421928"/>
          </a:xfrm>
          <a:prstGeom prst="rect">
            <a:avLst/>
          </a:prstGeom>
          <a:noFill/>
        </p:spPr>
        <p:txBody>
          <a:bodyPr wrap="square" rtlCol="0">
            <a:spAutoFit/>
          </a:bodyPr>
          <a:lstStyle/>
          <a:p>
            <a:pPr>
              <a:lnSpc>
                <a:spcPct val="120000"/>
              </a:lnSpc>
            </a:pPr>
            <a:r>
              <a:rPr lang="zh-CN" altLang="en-US" dirty="0" smtClean="0">
                <a:solidFill>
                  <a:schemeClr val="bg1"/>
                </a:solidFill>
              </a:rPr>
              <a:t>点击此处添加文本点击此处添加文本点击此处添加文本点击此处添加文本点击此处添加文本</a:t>
            </a:r>
            <a:endParaRPr lang="zh-CN" altLang="en-US" dirty="0">
              <a:solidFill>
                <a:schemeClr val="bg1"/>
              </a:solidFill>
            </a:endParaRPr>
          </a:p>
        </p:txBody>
      </p:sp>
    </p:spTree>
    <p:extLst>
      <p:ext uri="{BB962C8B-B14F-4D97-AF65-F5344CB8AC3E}">
        <p14:creationId xmlns:p14="http://schemas.microsoft.com/office/powerpoint/2010/main" val="15919044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800" decel="100000"/>
                                        <p:tgtEl>
                                          <p:spTgt spid="9218"/>
                                        </p:tgtEl>
                                      </p:cBhvr>
                                    </p:animEffect>
                                    <p:anim calcmode="lin" valueType="num">
                                      <p:cBhvr>
                                        <p:cTn id="8" dur="800" decel="100000" fill="hold"/>
                                        <p:tgtEl>
                                          <p:spTgt spid="9218"/>
                                        </p:tgtEl>
                                        <p:attrNameLst>
                                          <p:attrName>style.rotation</p:attrName>
                                        </p:attrNameLst>
                                      </p:cBhvr>
                                      <p:tavLst>
                                        <p:tav tm="0">
                                          <p:val>
                                            <p:fltVal val="-90"/>
                                          </p:val>
                                        </p:tav>
                                        <p:tav tm="100000">
                                          <p:val>
                                            <p:fltVal val="0"/>
                                          </p:val>
                                        </p:tav>
                                      </p:tavLst>
                                    </p:anim>
                                    <p:anim calcmode="lin" valueType="num">
                                      <p:cBhvr>
                                        <p:cTn id="9" dur="800" decel="100000" fill="hold"/>
                                        <p:tgtEl>
                                          <p:spTgt spid="9218"/>
                                        </p:tgtEl>
                                        <p:attrNameLst>
                                          <p:attrName>ppt_x</p:attrName>
                                        </p:attrNameLst>
                                      </p:cBhvr>
                                      <p:tavLst>
                                        <p:tav tm="0">
                                          <p:val>
                                            <p:strVal val="#ppt_x+0.4"/>
                                          </p:val>
                                        </p:tav>
                                        <p:tav tm="100000">
                                          <p:val>
                                            <p:strVal val="#ppt_x-0.05"/>
                                          </p:val>
                                        </p:tav>
                                      </p:tavLst>
                                    </p:anim>
                                    <p:anim calcmode="lin" valueType="num">
                                      <p:cBhvr>
                                        <p:cTn id="10" dur="800" decel="100000" fill="hold"/>
                                        <p:tgtEl>
                                          <p:spTgt spid="92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2" presetClass="entr" presetSubtype="8" decel="38667" fill="hold" nodeType="afterEffect">
                                  <p:stCondLst>
                                    <p:cond delay="0"/>
                                  </p:stCondLst>
                                  <p:childTnLst>
                                    <p:set>
                                      <p:cBhvr>
                                        <p:cTn id="19" dur="1" fill="hold">
                                          <p:stCondLst>
                                            <p:cond delay="0"/>
                                          </p:stCondLst>
                                        </p:cTn>
                                        <p:tgtEl>
                                          <p:spTgt spid="9219"/>
                                        </p:tgtEl>
                                        <p:attrNameLst>
                                          <p:attrName>style.visibility</p:attrName>
                                        </p:attrNameLst>
                                      </p:cBhvr>
                                      <p:to>
                                        <p:strVal val="visible"/>
                                      </p:to>
                                    </p:set>
                                    <p:anim calcmode="lin" valueType="num">
                                      <p:cBhvr additive="base">
                                        <p:cTn id="20" dur="750" fill="hold"/>
                                        <p:tgtEl>
                                          <p:spTgt spid="9219"/>
                                        </p:tgtEl>
                                        <p:attrNameLst>
                                          <p:attrName>ppt_x</p:attrName>
                                        </p:attrNameLst>
                                      </p:cBhvr>
                                      <p:tavLst>
                                        <p:tav tm="0">
                                          <p:val>
                                            <p:strVal val="0-#ppt_w/2"/>
                                          </p:val>
                                        </p:tav>
                                        <p:tav tm="100000">
                                          <p:val>
                                            <p:strVal val="#ppt_x"/>
                                          </p:val>
                                        </p:tav>
                                      </p:tavLst>
                                    </p:anim>
                                    <p:anim calcmode="lin" valueType="num">
                                      <p:cBhvr additive="base">
                                        <p:cTn id="21" dur="750" fill="hold"/>
                                        <p:tgtEl>
                                          <p:spTgt spid="9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20219193">
            <a:off x="2439588" y="2383895"/>
            <a:ext cx="2646878" cy="584775"/>
          </a:xfrm>
          <a:prstGeom prst="rect">
            <a:avLst/>
          </a:prstGeom>
          <a:noFill/>
        </p:spPr>
        <p:txBody>
          <a:bodyPr wrap="none" rtlCol="0">
            <a:spAutoFit/>
          </a:bodyPr>
          <a:lstStyle/>
          <a:p>
            <a:r>
              <a:rPr lang="zh-CN" altLang="en-US" sz="3200" b="1" dirty="0" smtClean="0">
                <a:solidFill>
                  <a:srgbClr val="B63228"/>
                </a:solidFill>
              </a:rPr>
              <a:t>点击添加文本</a:t>
            </a:r>
            <a:endParaRPr lang="zh-CN" altLang="en-US" sz="3200" b="1" dirty="0">
              <a:solidFill>
                <a:srgbClr val="B63228"/>
              </a:solidFill>
            </a:endParaRPr>
          </a:p>
        </p:txBody>
      </p:sp>
      <p:sp>
        <p:nvSpPr>
          <p:cNvPr id="6" name="TextBox 5"/>
          <p:cNvSpPr txBox="1"/>
          <p:nvPr/>
        </p:nvSpPr>
        <p:spPr>
          <a:xfrm rot="20269738">
            <a:off x="3211936" y="1699267"/>
            <a:ext cx="534121" cy="830997"/>
          </a:xfrm>
          <a:prstGeom prst="rect">
            <a:avLst/>
          </a:prstGeom>
          <a:noFill/>
        </p:spPr>
        <p:txBody>
          <a:bodyPr wrap="none" rtlCol="0">
            <a:spAutoFit/>
          </a:bodyPr>
          <a:lstStyle/>
          <a:p>
            <a:r>
              <a:rPr lang="en-US" altLang="zh-CN" sz="4800" dirty="0" smtClean="0">
                <a:ln w="22225">
                  <a:solidFill>
                    <a:schemeClr val="bg1"/>
                  </a:solidFill>
                </a:ln>
                <a:solidFill>
                  <a:srgbClr val="B63228"/>
                </a:solidFill>
                <a:effectLst>
                  <a:outerShdw blurRad="63500" sx="102000" sy="102000" algn="ctr" rotWithShape="0">
                    <a:prstClr val="black">
                      <a:alpha val="40000"/>
                    </a:prstClr>
                  </a:outerShdw>
                </a:effectLst>
              </a:rPr>
              <a:t>3</a:t>
            </a:r>
            <a:endParaRPr lang="zh-CN" altLang="en-US" sz="4800" dirty="0">
              <a:ln w="22225">
                <a:solidFill>
                  <a:schemeClr val="bg1"/>
                </a:solidFill>
              </a:ln>
              <a:solidFill>
                <a:srgbClr val="B63228"/>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3098234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华文琥珀"/>
        <a:ea typeface="华康少女文字W5"/>
        <a:cs typeface=""/>
      </a:majorFont>
      <a:minorFont>
        <a:latin typeface="华文琥珀"/>
        <a:ea typeface="华康少女文字W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1285</TotalTime>
  <Words>380</Words>
  <Application>Microsoft Office PowerPoint</Application>
  <PresentationFormat>全屏显示(16:9)</PresentationFormat>
  <Paragraphs>59</Paragraphs>
  <Slides>17</Slides>
  <Notes>4</Notes>
  <HiddenSlides>0</HiddenSlides>
  <MMClips>1</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17</vt:i4>
      </vt:variant>
    </vt:vector>
  </HeadingPairs>
  <TitlesOfParts>
    <vt:vector size="26" baseType="lpstr">
      <vt:lpstr>华康少女文字W5</vt:lpstr>
      <vt:lpstr>华康少女文字W5(P)</vt:lpstr>
      <vt:lpstr>华文琥珀</vt:lpstr>
      <vt:lpstr>宋体</vt:lpstr>
      <vt:lpstr>Arial</vt:lpstr>
      <vt:lpstr>Calibri</vt:lpstr>
      <vt:lpstr>Calibri Light</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50</cp:revision>
  <dcterms:created xsi:type="dcterms:W3CDTF">2015-04-19T09:15:15Z</dcterms:created>
  <dcterms:modified xsi:type="dcterms:W3CDTF">2016-11-06T09:43:50Z</dcterms:modified>
  <cp:category>锐旗设计；https://9ppt.taobao.com</cp:category>
</cp:coreProperties>
</file>